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3"/>
    <p:sldMasterId id="2147483704" r:id="rId4"/>
    <p:sldMasterId id="2147483705" r:id="rId5"/>
    <p:sldMasterId id="214748370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858000" cy="9144000"/>
  <p:embeddedFontLst>
    <p:embeddedFont>
      <p:font typeface="Jacques Francois Shadow"/>
      <p:regular r:id="rId28"/>
    </p:embeddedFont>
    <p:embeddedFont>
      <p:font typeface="Libre Franklin"/>
      <p:regular r:id="rId29"/>
      <p:bold r:id="rId30"/>
      <p:italic r:id="rId31"/>
      <p:boldItalic r:id="rId32"/>
    </p:embeddedFont>
    <p:embeddedFont>
      <p:font typeface="Libre Baskerville"/>
      <p:regular r:id="rId33"/>
      <p:bold r:id="rId34"/>
      <p:italic r:id="rId35"/>
    </p:embeddedFont>
    <p:embeddedFont>
      <p:font typeface="Open Sans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JacquesFrancoisShadow-regular.fntdata"/><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LibreFranklin-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ibreFranklin-italic.fntdata"/><Relationship Id="rId30" Type="http://schemas.openxmlformats.org/officeDocument/2006/relationships/font" Target="fonts/LibreFranklin-bold.fntdata"/><Relationship Id="rId11" Type="http://schemas.openxmlformats.org/officeDocument/2006/relationships/slide" Target="slides/slide4.xml"/><Relationship Id="rId33" Type="http://schemas.openxmlformats.org/officeDocument/2006/relationships/font" Target="fonts/LibreBaskerville-regular.fntdata"/><Relationship Id="rId10" Type="http://schemas.openxmlformats.org/officeDocument/2006/relationships/slide" Target="slides/slide3.xml"/><Relationship Id="rId32" Type="http://schemas.openxmlformats.org/officeDocument/2006/relationships/font" Target="fonts/LibreFranklin-boldItalic.fntdata"/><Relationship Id="rId13" Type="http://schemas.openxmlformats.org/officeDocument/2006/relationships/slide" Target="slides/slide6.xml"/><Relationship Id="rId35" Type="http://schemas.openxmlformats.org/officeDocument/2006/relationships/font" Target="fonts/LibreBaskerville-italic.fntdata"/><Relationship Id="rId12" Type="http://schemas.openxmlformats.org/officeDocument/2006/relationships/slide" Target="slides/slide5.xml"/><Relationship Id="rId34" Type="http://schemas.openxmlformats.org/officeDocument/2006/relationships/font" Target="fonts/LibreBaskerville-bold.fntdata"/><Relationship Id="rId15" Type="http://schemas.openxmlformats.org/officeDocument/2006/relationships/slide" Target="slides/slide8.xml"/><Relationship Id="rId37" Type="http://schemas.openxmlformats.org/officeDocument/2006/relationships/font" Target="fonts/OpenSansLight-bold.fntdata"/><Relationship Id="rId14" Type="http://schemas.openxmlformats.org/officeDocument/2006/relationships/slide" Target="slides/slide7.xml"/><Relationship Id="rId36" Type="http://schemas.openxmlformats.org/officeDocument/2006/relationships/font" Target="fonts/OpenSansLight-regular.fntdata"/><Relationship Id="rId17" Type="http://schemas.openxmlformats.org/officeDocument/2006/relationships/slide" Target="slides/slide10.xml"/><Relationship Id="rId39" Type="http://schemas.openxmlformats.org/officeDocument/2006/relationships/font" Target="fonts/OpenSansLight-boldItalic.fntdata"/><Relationship Id="rId16" Type="http://schemas.openxmlformats.org/officeDocument/2006/relationships/slide" Target="slides/slide9.xml"/><Relationship Id="rId38" Type="http://schemas.openxmlformats.org/officeDocument/2006/relationships/font" Target="fonts/OpenSansLight-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1ceb13647_2_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261ceb13647_2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1ceb13647_2_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261ceb13647_2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1ceb13647_12_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261ceb13647_12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1ceb13647_12_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261ceb13647_1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1ceb13647_12_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261ceb13647_12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1ceb13647_12_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261ceb13647_12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1ceb13647_12_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261ceb13647_12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61ceb13647_12_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261ceb13647_12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61ceb13647_12_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261ceb13647_12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1ceb13647_12_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g261ceb13647_12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61ceb13647_12_1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261ceb13647_1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1ceb13647_2_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261ceb13647_2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1ceb13647_2_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261ceb13647_2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1ceb13647_2_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61ceb13647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6"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67" name="Google Shape;67;p12"/>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8" name="Google Shape;68;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4" name="Google Shape;74;p13"/>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5" name="Google Shape;75;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14"/>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81" name="Google Shape;81;p14"/>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2" name="Google Shape;82;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15"/>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5"/>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8" name="Google Shape;88;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16"/>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6"/>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4" name="Google Shape;94;p16"/>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5" name="Google Shape;95;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98" name="Google Shape;98;p16"/>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Rockwell"/>
              <a:buNone/>
            </a:pPr>
            <a:r>
              <a:rPr b="0" lang="en-GB" sz="8000" cap="none">
                <a:solidFill>
                  <a:schemeClr val="lt1"/>
                </a:solidFill>
                <a:latin typeface="Rockwell"/>
                <a:ea typeface="Rockwell"/>
                <a:cs typeface="Rockwell"/>
                <a:sym typeface="Rockwell"/>
              </a:rPr>
              <a:t>“</a:t>
            </a:r>
            <a:endParaRPr/>
          </a:p>
        </p:txBody>
      </p:sp>
      <p:sp>
        <p:nvSpPr>
          <p:cNvPr id="99" name="Google Shape;99;p16"/>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Rockwell"/>
              <a:buNone/>
            </a:pPr>
            <a:r>
              <a:rPr b="0" lang="en-GB" sz="800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17"/>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7"/>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103" name="Google Shape;103;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8"/>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8"/>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9" name="Google Shape;109;p18"/>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0" name="Google Shape;110;p18"/>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1" name="Google Shape;111;p18"/>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2" name="Google Shape;112;p18"/>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3" name="Google Shape;113;p18"/>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4" name="Google Shape;114;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7" name="Shape 117"/>
        <p:cNvGrpSpPr/>
        <p:nvPr/>
      </p:nvGrpSpPr>
      <p:grpSpPr>
        <a:xfrm>
          <a:off x="0" y="0"/>
          <a:ext cx="0" cy="0"/>
          <a:chOff x="0" y="0"/>
          <a:chExt cx="0" cy="0"/>
        </a:xfrm>
      </p:grpSpPr>
      <p:sp>
        <p:nvSpPr>
          <p:cNvPr id="118" name="Google Shape;118;p19"/>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9"/>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0" name="Google Shape;120;p19"/>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1" name="Google Shape;121;p19"/>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2" name="Google Shape;122;p19"/>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3" name="Google Shape;123;p19"/>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4" name="Google Shape;124;p19"/>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5" name="Google Shape;125;p19"/>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6" name="Google Shape;126;p19"/>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7" name="Google Shape;127;p19"/>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8" name="Google Shape;128;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2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0"/>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4" name="Google Shape;134;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7" name="Shape 17"/>
        <p:cNvGrpSpPr/>
        <p:nvPr/>
      </p:nvGrpSpPr>
      <p:grpSpPr>
        <a:xfrm>
          <a:off x="0" y="0"/>
          <a:ext cx="0" cy="0"/>
          <a:chOff x="0" y="0"/>
          <a:chExt cx="0" cy="0"/>
        </a:xfrm>
      </p:grpSpPr>
      <p:sp>
        <p:nvSpPr>
          <p:cNvPr id="18" name="Google Shape;18;p3"/>
          <p:cNvSpPr/>
          <p:nvPr>
            <p:ph idx="2" type="pic"/>
          </p:nvPr>
        </p:nvSpPr>
        <p:spPr>
          <a:xfrm>
            <a:off x="1117600" y="757464"/>
            <a:ext cx="10145486" cy="2943679"/>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21"/>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1"/>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40" name="Google Shape;140;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43" name="Shape 14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44" name="Shape 144"/>
        <p:cNvGrpSpPr/>
        <p:nvPr/>
      </p:nvGrpSpPr>
      <p:grpSpPr>
        <a:xfrm>
          <a:off x="0" y="0"/>
          <a:ext cx="0" cy="0"/>
          <a:chOff x="0" y="0"/>
          <a:chExt cx="0" cy="0"/>
        </a:xfrm>
      </p:grpSpPr>
      <p:sp>
        <p:nvSpPr>
          <p:cNvPr id="145" name="Google Shape;145;p23"/>
          <p:cNvSpPr/>
          <p:nvPr>
            <p:ph idx="2" type="pic"/>
          </p:nvPr>
        </p:nvSpPr>
        <p:spPr>
          <a:xfrm>
            <a:off x="943428" y="700314"/>
            <a:ext cx="10305143" cy="5457371"/>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46" name="Shape 146"/>
        <p:cNvGrpSpPr/>
        <p:nvPr/>
      </p:nvGrpSpPr>
      <p:grpSpPr>
        <a:xfrm>
          <a:off x="0" y="0"/>
          <a:ext cx="0" cy="0"/>
          <a:chOff x="0" y="0"/>
          <a:chExt cx="0" cy="0"/>
        </a:xfrm>
      </p:grpSpPr>
      <p:sp>
        <p:nvSpPr>
          <p:cNvPr id="147" name="Google Shape;147;p24"/>
          <p:cNvSpPr/>
          <p:nvPr>
            <p:ph idx="2" type="pic"/>
          </p:nvPr>
        </p:nvSpPr>
        <p:spPr>
          <a:xfrm>
            <a:off x="7715250" y="0"/>
            <a:ext cx="4476750" cy="680085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48" name="Shape 148"/>
        <p:cNvGrpSpPr/>
        <p:nvPr/>
      </p:nvGrpSpPr>
      <p:grpSpPr>
        <a:xfrm>
          <a:off x="0" y="0"/>
          <a:ext cx="0" cy="0"/>
          <a:chOff x="0" y="0"/>
          <a:chExt cx="0" cy="0"/>
        </a:xfrm>
      </p:grpSpPr>
      <p:sp>
        <p:nvSpPr>
          <p:cNvPr id="149" name="Google Shape;149;p25"/>
          <p:cNvSpPr/>
          <p:nvPr>
            <p:ph idx="2" type="pic"/>
          </p:nvPr>
        </p:nvSpPr>
        <p:spPr>
          <a:xfrm>
            <a:off x="741385" y="2006600"/>
            <a:ext cx="3657600" cy="22987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26"/>
          <p:cNvSpPr/>
          <p:nvPr>
            <p:ph idx="2" type="pic"/>
          </p:nvPr>
        </p:nvSpPr>
        <p:spPr>
          <a:xfrm>
            <a:off x="9056003" y="0"/>
            <a:ext cx="3135997" cy="2229407"/>
          </a:xfrm>
          <a:prstGeom prst="rect">
            <a:avLst/>
          </a:prstGeom>
          <a:noFill/>
          <a:ln>
            <a:noFill/>
          </a:ln>
        </p:spPr>
      </p:sp>
      <p:sp>
        <p:nvSpPr>
          <p:cNvPr id="152" name="Google Shape;152;p26"/>
          <p:cNvSpPr/>
          <p:nvPr>
            <p:ph idx="3" type="pic"/>
          </p:nvPr>
        </p:nvSpPr>
        <p:spPr>
          <a:xfrm>
            <a:off x="6964580" y="2229407"/>
            <a:ext cx="3135997" cy="2399186"/>
          </a:xfrm>
          <a:prstGeom prst="rect">
            <a:avLst/>
          </a:prstGeom>
          <a:noFill/>
          <a:ln>
            <a:noFill/>
          </a:ln>
        </p:spPr>
      </p:sp>
      <p:sp>
        <p:nvSpPr>
          <p:cNvPr id="153" name="Google Shape;153;p26"/>
          <p:cNvSpPr/>
          <p:nvPr>
            <p:ph idx="4" type="pic"/>
          </p:nvPr>
        </p:nvSpPr>
        <p:spPr>
          <a:xfrm>
            <a:off x="9164860" y="4628593"/>
            <a:ext cx="3027140" cy="2229407"/>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descr="Celestia-R1---OverlayTitleHD.png" id="161" name="Google Shape;161;p28"/>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162" name="Google Shape;162;p28"/>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8"/>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164" name="Google Shape;164;p28"/>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8"/>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8"/>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pic>
        <p:nvPicPr>
          <p:cNvPr descr="Celestia-R1---OverlayContentHD.png" id="168" name="Google Shape;168;p2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69" name="Google Shape;169;p2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 name="Shape 172"/>
        <p:cNvGrpSpPr/>
        <p:nvPr/>
      </p:nvGrpSpPr>
      <p:grpSpPr>
        <a:xfrm>
          <a:off x="0" y="0"/>
          <a:ext cx="0" cy="0"/>
          <a:chOff x="0" y="0"/>
          <a:chExt cx="0" cy="0"/>
        </a:xfrm>
      </p:grpSpPr>
      <p:pic>
        <p:nvPicPr>
          <p:cNvPr descr="Celestia-R1---OverlayContentHD.png" id="173" name="Google Shape;173;p3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74" name="Google Shape;174;p30"/>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3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3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8" name="Shape 178"/>
        <p:cNvGrpSpPr/>
        <p:nvPr/>
      </p:nvGrpSpPr>
      <p:grpSpPr>
        <a:xfrm>
          <a:off x="0" y="0"/>
          <a:ext cx="0" cy="0"/>
          <a:chOff x="0" y="0"/>
          <a:chExt cx="0" cy="0"/>
        </a:xfrm>
      </p:grpSpPr>
      <p:pic>
        <p:nvPicPr>
          <p:cNvPr descr="Celestia-R1---OverlayContentHD.png" id="179" name="Google Shape;179;p3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80" name="Google Shape;180;p3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31"/>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82" name="Google Shape;182;p3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3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3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9" name="Shape 19"/>
        <p:cNvGrpSpPr/>
        <p:nvPr/>
      </p:nvGrpSpPr>
      <p:grpSpPr>
        <a:xfrm>
          <a:off x="0" y="0"/>
          <a:ext cx="0" cy="0"/>
          <a:chOff x="0" y="0"/>
          <a:chExt cx="0" cy="0"/>
        </a:xfrm>
      </p:grpSpPr>
      <p:sp>
        <p:nvSpPr>
          <p:cNvPr id="20" name="Google Shape;20;p4"/>
          <p:cNvSpPr/>
          <p:nvPr>
            <p:ph idx="2" type="pic"/>
          </p:nvPr>
        </p:nvSpPr>
        <p:spPr>
          <a:xfrm>
            <a:off x="0" y="0"/>
            <a:ext cx="5341257" cy="68580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5" name="Shape 185"/>
        <p:cNvGrpSpPr/>
        <p:nvPr/>
      </p:nvGrpSpPr>
      <p:grpSpPr>
        <a:xfrm>
          <a:off x="0" y="0"/>
          <a:ext cx="0" cy="0"/>
          <a:chOff x="0" y="0"/>
          <a:chExt cx="0" cy="0"/>
        </a:xfrm>
      </p:grpSpPr>
      <p:pic>
        <p:nvPicPr>
          <p:cNvPr descr="Celestia-R1---OverlayContentHD.png" id="186" name="Google Shape;186;p3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87" name="Google Shape;187;p32"/>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32"/>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89" name="Google Shape;189;p3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3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3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2" name="Shape 192"/>
        <p:cNvGrpSpPr/>
        <p:nvPr/>
      </p:nvGrpSpPr>
      <p:grpSpPr>
        <a:xfrm>
          <a:off x="0" y="0"/>
          <a:ext cx="0" cy="0"/>
          <a:chOff x="0" y="0"/>
          <a:chExt cx="0" cy="0"/>
        </a:xfrm>
      </p:grpSpPr>
      <p:pic>
        <p:nvPicPr>
          <p:cNvPr descr="Celestia-R1---OverlayContentHD.png" id="193" name="Google Shape;193;p3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94" name="Google Shape;194;p3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33"/>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96" name="Google Shape;196;p33"/>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97" name="Google Shape;197;p3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0" name="Shape 200"/>
        <p:cNvGrpSpPr/>
        <p:nvPr/>
      </p:nvGrpSpPr>
      <p:grpSpPr>
        <a:xfrm>
          <a:off x="0" y="0"/>
          <a:ext cx="0" cy="0"/>
          <a:chOff x="0" y="0"/>
          <a:chExt cx="0" cy="0"/>
        </a:xfrm>
      </p:grpSpPr>
      <p:sp>
        <p:nvSpPr>
          <p:cNvPr id="201" name="Google Shape;201;p3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4"/>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203" name="Google Shape;203;p34"/>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04" name="Google Shape;204;p34"/>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205" name="Google Shape;205;p34"/>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06" name="Google Shape;206;p3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3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3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9" name="Shape 209"/>
        <p:cNvGrpSpPr/>
        <p:nvPr/>
      </p:nvGrpSpPr>
      <p:grpSpPr>
        <a:xfrm>
          <a:off x="0" y="0"/>
          <a:ext cx="0" cy="0"/>
          <a:chOff x="0" y="0"/>
          <a:chExt cx="0" cy="0"/>
        </a:xfrm>
      </p:grpSpPr>
      <p:pic>
        <p:nvPicPr>
          <p:cNvPr descr="Celestia-R1---OverlayContentHD.png" id="210" name="Google Shape;210;p3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11" name="Google Shape;211;p35"/>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35"/>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13" name="Google Shape;213;p35"/>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214" name="Google Shape;214;p3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3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3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7" name="Shape 217"/>
        <p:cNvGrpSpPr/>
        <p:nvPr/>
      </p:nvGrpSpPr>
      <p:grpSpPr>
        <a:xfrm>
          <a:off x="0" y="0"/>
          <a:ext cx="0" cy="0"/>
          <a:chOff x="0" y="0"/>
          <a:chExt cx="0" cy="0"/>
        </a:xfrm>
      </p:grpSpPr>
      <p:pic>
        <p:nvPicPr>
          <p:cNvPr descr="Celestia-R1---OverlayContentHD.png" id="218" name="Google Shape;218;p3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19" name="Google Shape;219;p36"/>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6"/>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221" name="Google Shape;221;p36"/>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222" name="Google Shape;222;p3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3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25" name="Shape 225"/>
        <p:cNvGrpSpPr/>
        <p:nvPr/>
      </p:nvGrpSpPr>
      <p:grpSpPr>
        <a:xfrm>
          <a:off x="0" y="0"/>
          <a:ext cx="0" cy="0"/>
          <a:chOff x="0" y="0"/>
          <a:chExt cx="0" cy="0"/>
        </a:xfrm>
      </p:grpSpPr>
      <p:pic>
        <p:nvPicPr>
          <p:cNvPr descr="Celestia-R1---OverlayContentHD.png" id="226" name="Google Shape;226;p3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27" name="Google Shape;227;p37"/>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7"/>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229" name="Google Shape;229;p37"/>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230" name="Google Shape;230;p3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3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3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33" name="Shape 233"/>
        <p:cNvGrpSpPr/>
        <p:nvPr/>
      </p:nvGrpSpPr>
      <p:grpSpPr>
        <a:xfrm>
          <a:off x="0" y="0"/>
          <a:ext cx="0" cy="0"/>
          <a:chOff x="0" y="0"/>
          <a:chExt cx="0" cy="0"/>
        </a:xfrm>
      </p:grpSpPr>
      <p:pic>
        <p:nvPicPr>
          <p:cNvPr descr="Celestia-R1---OverlayContentHD.png" id="234" name="Google Shape;234;p3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35" name="Google Shape;235;p38"/>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38"/>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37" name="Google Shape;237;p3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3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3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40" name="Shape 240"/>
        <p:cNvGrpSpPr/>
        <p:nvPr/>
      </p:nvGrpSpPr>
      <p:grpSpPr>
        <a:xfrm>
          <a:off x="0" y="0"/>
          <a:ext cx="0" cy="0"/>
          <a:chOff x="0" y="0"/>
          <a:chExt cx="0" cy="0"/>
        </a:xfrm>
      </p:grpSpPr>
      <p:pic>
        <p:nvPicPr>
          <p:cNvPr descr="Celestia-R1---OverlayContentHD.png" id="241" name="Google Shape;241;p3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42" name="Google Shape;242;p39"/>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GB" sz="8000" cap="none">
                <a:solidFill>
                  <a:schemeClr val="lt1"/>
                </a:solidFill>
                <a:latin typeface="Calibri"/>
                <a:ea typeface="Calibri"/>
                <a:cs typeface="Calibri"/>
                <a:sym typeface="Calibri"/>
              </a:rPr>
              <a:t>”</a:t>
            </a:r>
            <a:endParaRPr/>
          </a:p>
        </p:txBody>
      </p:sp>
      <p:sp>
        <p:nvSpPr>
          <p:cNvPr id="243" name="Google Shape;243;p39"/>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GB" sz="8000" cap="none">
                <a:solidFill>
                  <a:schemeClr val="lt1"/>
                </a:solidFill>
                <a:latin typeface="Calibri"/>
                <a:ea typeface="Calibri"/>
                <a:cs typeface="Calibri"/>
                <a:sym typeface="Calibri"/>
              </a:rPr>
              <a:t>“</a:t>
            </a:r>
            <a:endParaRPr/>
          </a:p>
        </p:txBody>
      </p:sp>
      <p:sp>
        <p:nvSpPr>
          <p:cNvPr id="244" name="Google Shape;244;p39"/>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39"/>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46" name="Google Shape;246;p39"/>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47" name="Google Shape;247;p3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3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50" name="Shape 250"/>
        <p:cNvGrpSpPr/>
        <p:nvPr/>
      </p:nvGrpSpPr>
      <p:grpSpPr>
        <a:xfrm>
          <a:off x="0" y="0"/>
          <a:ext cx="0" cy="0"/>
          <a:chOff x="0" y="0"/>
          <a:chExt cx="0" cy="0"/>
        </a:xfrm>
      </p:grpSpPr>
      <p:pic>
        <p:nvPicPr>
          <p:cNvPr descr="Celestia-R1---OverlayContentHD.png" id="251" name="Google Shape;251;p4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52" name="Google Shape;252;p40"/>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40"/>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54" name="Google Shape;254;p4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4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4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257" name="Shape 257"/>
        <p:cNvGrpSpPr/>
        <p:nvPr/>
      </p:nvGrpSpPr>
      <p:grpSpPr>
        <a:xfrm>
          <a:off x="0" y="0"/>
          <a:ext cx="0" cy="0"/>
          <a:chOff x="0" y="0"/>
          <a:chExt cx="0" cy="0"/>
        </a:xfrm>
      </p:grpSpPr>
      <p:pic>
        <p:nvPicPr>
          <p:cNvPr descr="Celestia-R1---OverlayContentHD.png" id="258" name="Google Shape;258;p4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59" name="Google Shape;259;p41"/>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GB" sz="8000" cap="none">
                <a:solidFill>
                  <a:schemeClr val="lt1"/>
                </a:solidFill>
                <a:latin typeface="Calibri"/>
                <a:ea typeface="Calibri"/>
                <a:cs typeface="Calibri"/>
                <a:sym typeface="Calibri"/>
              </a:rPr>
              <a:t>”</a:t>
            </a:r>
            <a:endParaRPr/>
          </a:p>
        </p:txBody>
      </p:sp>
      <p:sp>
        <p:nvSpPr>
          <p:cNvPr id="260" name="Google Shape;260;p41"/>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GB" sz="8000" cap="none">
                <a:solidFill>
                  <a:schemeClr val="lt1"/>
                </a:solidFill>
                <a:latin typeface="Calibri"/>
                <a:ea typeface="Calibri"/>
                <a:cs typeface="Calibri"/>
                <a:sym typeface="Calibri"/>
              </a:rPr>
              <a:t>“</a:t>
            </a:r>
            <a:endParaRPr/>
          </a:p>
        </p:txBody>
      </p:sp>
      <p:sp>
        <p:nvSpPr>
          <p:cNvPr id="261" name="Google Shape;261;p41"/>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41"/>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63" name="Google Shape;263;p41"/>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64" name="Google Shape;264;p4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4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4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267" name="Shape 267"/>
        <p:cNvGrpSpPr/>
        <p:nvPr/>
      </p:nvGrpSpPr>
      <p:grpSpPr>
        <a:xfrm>
          <a:off x="0" y="0"/>
          <a:ext cx="0" cy="0"/>
          <a:chOff x="0" y="0"/>
          <a:chExt cx="0" cy="0"/>
        </a:xfrm>
      </p:grpSpPr>
      <p:pic>
        <p:nvPicPr>
          <p:cNvPr descr="Celestia-R1---OverlayContentHD.png" id="268" name="Google Shape;268;p4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69" name="Google Shape;269;p42"/>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42"/>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71" name="Google Shape;271;p42"/>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72" name="Google Shape;272;p4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4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4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5" name="Shape 275"/>
        <p:cNvGrpSpPr/>
        <p:nvPr/>
      </p:nvGrpSpPr>
      <p:grpSpPr>
        <a:xfrm>
          <a:off x="0" y="0"/>
          <a:ext cx="0" cy="0"/>
          <a:chOff x="0" y="0"/>
          <a:chExt cx="0" cy="0"/>
        </a:xfrm>
      </p:grpSpPr>
      <p:pic>
        <p:nvPicPr>
          <p:cNvPr descr="Celestia-R1---OverlayContentHD.png" id="276" name="Google Shape;276;p4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77" name="Google Shape;277;p43"/>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78" name="Google Shape;278;p4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4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4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81" name="Google Shape;281;p4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82" name="Shape 282"/>
        <p:cNvGrpSpPr/>
        <p:nvPr/>
      </p:nvGrpSpPr>
      <p:grpSpPr>
        <a:xfrm>
          <a:off x="0" y="0"/>
          <a:ext cx="0" cy="0"/>
          <a:chOff x="0" y="0"/>
          <a:chExt cx="0" cy="0"/>
        </a:xfrm>
      </p:grpSpPr>
      <p:pic>
        <p:nvPicPr>
          <p:cNvPr descr="Celestia-R1---OverlayContentHD.png" id="283" name="Google Shape;283;p4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84" name="Google Shape;284;p44"/>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44"/>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86" name="Google Shape;286;p4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4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4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6" name="Shape 296"/>
        <p:cNvGrpSpPr/>
        <p:nvPr/>
      </p:nvGrpSpPr>
      <p:grpSpPr>
        <a:xfrm>
          <a:off x="0" y="0"/>
          <a:ext cx="0" cy="0"/>
          <a:chOff x="0" y="0"/>
          <a:chExt cx="0" cy="0"/>
        </a:xfrm>
      </p:grpSpPr>
      <p:sp>
        <p:nvSpPr>
          <p:cNvPr id="297" name="Google Shape;297;p4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46"/>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99" name="Google Shape;299;p4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 name="Google Shape;300;p4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4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302" name="Shape 302"/>
        <p:cNvGrpSpPr/>
        <p:nvPr/>
      </p:nvGrpSpPr>
      <p:grpSpPr>
        <a:xfrm>
          <a:off x="0" y="0"/>
          <a:ext cx="0" cy="0"/>
          <a:chOff x="0" y="0"/>
          <a:chExt cx="0" cy="0"/>
        </a:xfrm>
      </p:grpSpPr>
      <p:sp>
        <p:nvSpPr>
          <p:cNvPr id="303" name="Google Shape;303;p47"/>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47"/>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305" name="Google Shape;305;p47"/>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47"/>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47"/>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GB"/>
              <a:t>‹#›</a:t>
            </a:fld>
            <a:endParaRPr/>
          </a:p>
        </p:txBody>
      </p:sp>
      <p:grpSp>
        <p:nvGrpSpPr>
          <p:cNvPr id="308" name="Google Shape;308;p47"/>
          <p:cNvGrpSpPr/>
          <p:nvPr/>
        </p:nvGrpSpPr>
        <p:grpSpPr>
          <a:xfrm>
            <a:off x="752858" y="744469"/>
            <a:ext cx="10674117" cy="5349671"/>
            <a:chOff x="752858" y="744469"/>
            <a:chExt cx="10674117" cy="5349671"/>
          </a:xfrm>
        </p:grpSpPr>
        <p:sp>
          <p:nvSpPr>
            <p:cNvPr id="309" name="Google Shape;309;p47"/>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310" name="Google Shape;310;p47"/>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1" name="Shape 311"/>
        <p:cNvGrpSpPr/>
        <p:nvPr/>
      </p:nvGrpSpPr>
      <p:grpSpPr>
        <a:xfrm>
          <a:off x="0" y="0"/>
          <a:ext cx="0" cy="0"/>
          <a:chOff x="0" y="0"/>
          <a:chExt cx="0" cy="0"/>
        </a:xfrm>
      </p:grpSpPr>
      <p:sp>
        <p:nvSpPr>
          <p:cNvPr id="312" name="Google Shape;312;p4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3" name="Google Shape;313;p4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4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4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316" name="Shape 316"/>
        <p:cNvGrpSpPr/>
        <p:nvPr/>
      </p:nvGrpSpPr>
      <p:grpSpPr>
        <a:xfrm>
          <a:off x="0" y="0"/>
          <a:ext cx="0" cy="0"/>
          <a:chOff x="0" y="0"/>
          <a:chExt cx="0" cy="0"/>
        </a:xfrm>
      </p:grpSpPr>
      <p:sp>
        <p:nvSpPr>
          <p:cNvPr id="317" name="Google Shape;317;p49"/>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49"/>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319" name="Google Shape;319;p49"/>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49"/>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49"/>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lt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lt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lt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lt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lt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lt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lt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GB"/>
              <a:t>‹#›</a:t>
            </a:fld>
            <a:endParaRPr/>
          </a:p>
        </p:txBody>
      </p:sp>
      <p:sp>
        <p:nvSpPr>
          <p:cNvPr id="322" name="Google Shape;322;p49"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3" name="Shape 323"/>
        <p:cNvGrpSpPr/>
        <p:nvPr/>
      </p:nvGrpSpPr>
      <p:grpSpPr>
        <a:xfrm>
          <a:off x="0" y="0"/>
          <a:ext cx="0" cy="0"/>
          <a:chOff x="0" y="0"/>
          <a:chExt cx="0" cy="0"/>
        </a:xfrm>
      </p:grpSpPr>
      <p:sp>
        <p:nvSpPr>
          <p:cNvPr id="324" name="Google Shape;324;p50"/>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50"/>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26" name="Google Shape;326;p50"/>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27" name="Google Shape;327;p50"/>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50"/>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5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0" name="Shape 330"/>
        <p:cNvGrpSpPr/>
        <p:nvPr/>
      </p:nvGrpSpPr>
      <p:grpSpPr>
        <a:xfrm>
          <a:off x="0" y="0"/>
          <a:ext cx="0" cy="0"/>
          <a:chOff x="0" y="0"/>
          <a:chExt cx="0" cy="0"/>
        </a:xfrm>
      </p:grpSpPr>
      <p:sp>
        <p:nvSpPr>
          <p:cNvPr id="331" name="Google Shape;331;p5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51"/>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333" name="Google Shape;333;p51"/>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34" name="Google Shape;334;p51"/>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335" name="Google Shape;335;p51"/>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36" name="Google Shape;336;p5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5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5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9" name="Shape 339"/>
        <p:cNvGrpSpPr/>
        <p:nvPr/>
      </p:nvGrpSpPr>
      <p:grpSpPr>
        <a:xfrm>
          <a:off x="0" y="0"/>
          <a:ext cx="0" cy="0"/>
          <a:chOff x="0" y="0"/>
          <a:chExt cx="0" cy="0"/>
        </a:xfrm>
      </p:grpSpPr>
      <p:sp>
        <p:nvSpPr>
          <p:cNvPr id="340" name="Google Shape;340;p5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5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5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8" name="Google Shape;28;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43" name="Shape 343"/>
        <p:cNvGrpSpPr/>
        <p:nvPr/>
      </p:nvGrpSpPr>
      <p:grpSpPr>
        <a:xfrm>
          <a:off x="0" y="0"/>
          <a:ext cx="0" cy="0"/>
          <a:chOff x="0" y="0"/>
          <a:chExt cx="0" cy="0"/>
        </a:xfrm>
      </p:grpSpPr>
      <p:sp>
        <p:nvSpPr>
          <p:cNvPr id="344" name="Google Shape;344;p53"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3"/>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53"/>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347" name="Google Shape;347;p53"/>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48" name="Google Shape;348;p53"/>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53"/>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53"/>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GB"/>
              <a:t>‹#›</a:t>
            </a:fld>
            <a:endParaRPr/>
          </a:p>
        </p:txBody>
      </p:sp>
      <p:sp>
        <p:nvSpPr>
          <p:cNvPr id="351" name="Google Shape;351;p53"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52" name="Shape 352"/>
        <p:cNvGrpSpPr/>
        <p:nvPr/>
      </p:nvGrpSpPr>
      <p:grpSpPr>
        <a:xfrm>
          <a:off x="0" y="0"/>
          <a:ext cx="0" cy="0"/>
          <a:chOff x="0" y="0"/>
          <a:chExt cx="0" cy="0"/>
        </a:xfrm>
      </p:grpSpPr>
      <p:sp>
        <p:nvSpPr>
          <p:cNvPr id="353" name="Google Shape;353;p54"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4"/>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5" name="Google Shape;355;p54"/>
          <p:cNvSpPr/>
          <p:nvPr>
            <p:ph idx="2" type="pic"/>
          </p:nvPr>
        </p:nvSpPr>
        <p:spPr>
          <a:xfrm>
            <a:off x="5532120" y="0"/>
            <a:ext cx="6659880" cy="6857999"/>
          </a:xfrm>
          <a:prstGeom prst="rect">
            <a:avLst/>
          </a:prstGeom>
          <a:noFill/>
          <a:ln>
            <a:noFill/>
          </a:ln>
        </p:spPr>
      </p:sp>
      <p:sp>
        <p:nvSpPr>
          <p:cNvPr id="356" name="Google Shape;356;p54"/>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357" name="Google Shape;357;p54"/>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54"/>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9" name="Google Shape;359;p54"/>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GB"/>
              <a:t>‹#›</a:t>
            </a:fld>
            <a:endParaRPr/>
          </a:p>
        </p:txBody>
      </p:sp>
      <p:sp>
        <p:nvSpPr>
          <p:cNvPr id="360" name="Google Shape;360;p54"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61" name="Shape 361"/>
        <p:cNvGrpSpPr/>
        <p:nvPr/>
      </p:nvGrpSpPr>
      <p:grpSpPr>
        <a:xfrm>
          <a:off x="0" y="0"/>
          <a:ext cx="0" cy="0"/>
          <a:chOff x="0" y="0"/>
          <a:chExt cx="0" cy="0"/>
        </a:xfrm>
      </p:grpSpPr>
      <p:sp>
        <p:nvSpPr>
          <p:cNvPr id="362" name="Google Shape;362;p5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3" name="Google Shape;363;p55"/>
          <p:cNvSpPr txBox="1"/>
          <p:nvPr>
            <p:ph idx="1" type="body"/>
          </p:nvPr>
        </p:nvSpPr>
        <p:spPr>
          <a:xfrm rot="5400000">
            <a:off x="4386263" y="-719137"/>
            <a:ext cx="3571875" cy="96012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64" name="Google Shape;364;p55"/>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55"/>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5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67" name="Shape 367"/>
        <p:cNvGrpSpPr/>
        <p:nvPr/>
      </p:nvGrpSpPr>
      <p:grpSpPr>
        <a:xfrm>
          <a:off x="0" y="0"/>
          <a:ext cx="0" cy="0"/>
          <a:chOff x="0" y="0"/>
          <a:chExt cx="0" cy="0"/>
        </a:xfrm>
      </p:grpSpPr>
      <p:sp>
        <p:nvSpPr>
          <p:cNvPr id="368" name="Google Shape;368;p56"/>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56"/>
          <p:cNvSpPr txBox="1"/>
          <p:nvPr>
            <p:ph idx="1" type="body"/>
          </p:nvPr>
        </p:nvSpPr>
        <p:spPr>
          <a:xfrm rot="5400000">
            <a:off x="2839799" y="-844042"/>
            <a:ext cx="5243244" cy="8179641"/>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70" name="Google Shape;370;p5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5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5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0" name="Shape 380"/>
        <p:cNvGrpSpPr/>
        <p:nvPr/>
      </p:nvGrpSpPr>
      <p:grpSpPr>
        <a:xfrm>
          <a:off x="0" y="0"/>
          <a:ext cx="0" cy="0"/>
          <a:chOff x="0" y="0"/>
          <a:chExt cx="0" cy="0"/>
        </a:xfrm>
      </p:grpSpPr>
      <p:sp>
        <p:nvSpPr>
          <p:cNvPr id="381" name="Google Shape;381;p5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2" name="Google Shape;382;p58"/>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lt2"/>
              </a:buClr>
              <a:buSzPts val="1800"/>
              <a:buChar char="■"/>
              <a:defRPr/>
            </a:lvl1pPr>
            <a:lvl2pPr indent="-342900" lvl="1" marL="914400" algn="l">
              <a:lnSpc>
                <a:spcPct val="94000"/>
              </a:lnSpc>
              <a:spcBef>
                <a:spcPts val="500"/>
              </a:spcBef>
              <a:spcAft>
                <a:spcPts val="0"/>
              </a:spcAft>
              <a:buClr>
                <a:schemeClr val="lt2"/>
              </a:buClr>
              <a:buSzPts val="1800"/>
              <a:buChar char="–"/>
              <a:defRPr/>
            </a:lvl2pPr>
            <a:lvl3pPr indent="-342900" lvl="2" marL="1371600" algn="l">
              <a:lnSpc>
                <a:spcPct val="94000"/>
              </a:lnSpc>
              <a:spcBef>
                <a:spcPts val="500"/>
              </a:spcBef>
              <a:spcAft>
                <a:spcPts val="0"/>
              </a:spcAft>
              <a:buClr>
                <a:schemeClr val="lt2"/>
              </a:buClr>
              <a:buSzPts val="1800"/>
              <a:buChar char="■"/>
              <a:defRPr/>
            </a:lvl3pPr>
            <a:lvl4pPr indent="-342900" lvl="3" marL="1828800" algn="l">
              <a:lnSpc>
                <a:spcPct val="94000"/>
              </a:lnSpc>
              <a:spcBef>
                <a:spcPts val="500"/>
              </a:spcBef>
              <a:spcAft>
                <a:spcPts val="0"/>
              </a:spcAft>
              <a:buClr>
                <a:schemeClr val="lt2"/>
              </a:buClr>
              <a:buSzPts val="1800"/>
              <a:buChar char="–"/>
              <a:defRPr/>
            </a:lvl4pPr>
            <a:lvl5pPr indent="-342900" lvl="4" marL="2286000" algn="l">
              <a:lnSpc>
                <a:spcPct val="94000"/>
              </a:lnSpc>
              <a:spcBef>
                <a:spcPts val="500"/>
              </a:spcBef>
              <a:spcAft>
                <a:spcPts val="0"/>
              </a:spcAft>
              <a:buClr>
                <a:schemeClr val="lt2"/>
              </a:buClr>
              <a:buSzPts val="1800"/>
              <a:buChar char="■"/>
              <a:defRPr/>
            </a:lvl5pPr>
            <a:lvl6pPr indent="-342900" lvl="5" marL="2743200" algn="l">
              <a:lnSpc>
                <a:spcPct val="94000"/>
              </a:lnSpc>
              <a:spcBef>
                <a:spcPts val="500"/>
              </a:spcBef>
              <a:spcAft>
                <a:spcPts val="0"/>
              </a:spcAft>
              <a:buClr>
                <a:schemeClr val="lt2"/>
              </a:buClr>
              <a:buSzPts val="1800"/>
              <a:buChar char="–"/>
              <a:defRPr/>
            </a:lvl6pPr>
            <a:lvl7pPr indent="-342900" lvl="6" marL="3200400" algn="l">
              <a:lnSpc>
                <a:spcPct val="94000"/>
              </a:lnSpc>
              <a:spcBef>
                <a:spcPts val="500"/>
              </a:spcBef>
              <a:spcAft>
                <a:spcPts val="0"/>
              </a:spcAft>
              <a:buClr>
                <a:schemeClr val="lt2"/>
              </a:buClr>
              <a:buSzPts val="1800"/>
              <a:buChar char="■"/>
              <a:defRPr/>
            </a:lvl7pPr>
            <a:lvl8pPr indent="-342900" lvl="7" marL="3657600" algn="l">
              <a:lnSpc>
                <a:spcPct val="94000"/>
              </a:lnSpc>
              <a:spcBef>
                <a:spcPts val="500"/>
              </a:spcBef>
              <a:spcAft>
                <a:spcPts val="0"/>
              </a:spcAft>
              <a:buClr>
                <a:schemeClr val="lt2"/>
              </a:buClr>
              <a:buSzPts val="1800"/>
              <a:buChar char="–"/>
              <a:defRPr/>
            </a:lvl8pPr>
            <a:lvl9pPr indent="-342900" lvl="8" marL="4114800" algn="l">
              <a:lnSpc>
                <a:spcPct val="94000"/>
              </a:lnSpc>
              <a:spcBef>
                <a:spcPts val="500"/>
              </a:spcBef>
              <a:spcAft>
                <a:spcPts val="200"/>
              </a:spcAft>
              <a:buClr>
                <a:schemeClr val="lt2"/>
              </a:buClr>
              <a:buSzPts val="1800"/>
              <a:buChar char="■"/>
              <a:defRPr/>
            </a:lvl9pPr>
          </a:lstStyle>
          <a:p/>
        </p:txBody>
      </p:sp>
      <p:sp>
        <p:nvSpPr>
          <p:cNvPr id="383" name="Google Shape;383;p5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5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 name="Google Shape;385;p5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6" name="Shape 386"/>
        <p:cNvGrpSpPr/>
        <p:nvPr/>
      </p:nvGrpSpPr>
      <p:grpSpPr>
        <a:xfrm>
          <a:off x="0" y="0"/>
          <a:ext cx="0" cy="0"/>
          <a:chOff x="0" y="0"/>
          <a:chExt cx="0" cy="0"/>
        </a:xfrm>
      </p:grpSpPr>
      <p:sp>
        <p:nvSpPr>
          <p:cNvPr id="387" name="Google Shape;387;p59"/>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8" name="Google Shape;388;p59"/>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9" name="Google Shape;389;p59"/>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0" name="Google Shape;390;p59"/>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7"/>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7"/>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34" name="Google Shape;34;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8"/>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40" name="Google Shape;40;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9"/>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9"/>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6" name="Google Shape;46;p9"/>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7" name="Google Shape;47;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10"/>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0"/>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53" name="Google Shape;53;p10"/>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4" name="Google Shape;54;p10"/>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55" name="Google Shape;55;p10"/>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56" name="Google Shape;56;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theme" Target="../theme/theme2.xml"/><Relationship Id="rId1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2"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2" name="Google Shape;12;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3" name="Google Shape;13;p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4" name="Google Shape;14;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Rockwell"/>
                <a:ea typeface="Rockwell"/>
                <a:cs typeface="Rockwell"/>
                <a:sym typeface="Rockwell"/>
              </a:defRPr>
            </a:lvl1pPr>
            <a:lvl2pPr indent="0" lvl="1" marL="0" marR="0" rtl="0" algn="r">
              <a:spcBef>
                <a:spcPts val="0"/>
              </a:spcBef>
              <a:buNone/>
              <a:defRPr b="0" i="0" sz="1000" u="none" cap="none" strike="noStrike">
                <a:solidFill>
                  <a:schemeClr val="lt1"/>
                </a:solidFill>
                <a:latin typeface="Rockwell"/>
                <a:ea typeface="Rockwell"/>
                <a:cs typeface="Rockwell"/>
                <a:sym typeface="Rockwell"/>
              </a:defRPr>
            </a:lvl2pPr>
            <a:lvl3pPr indent="0" lvl="2" marL="0" marR="0" rtl="0" algn="r">
              <a:spcBef>
                <a:spcPts val="0"/>
              </a:spcBef>
              <a:buNone/>
              <a:defRPr b="0" i="0" sz="1000" u="none" cap="none" strike="noStrike">
                <a:solidFill>
                  <a:schemeClr val="lt1"/>
                </a:solidFill>
                <a:latin typeface="Rockwell"/>
                <a:ea typeface="Rockwell"/>
                <a:cs typeface="Rockwell"/>
                <a:sym typeface="Rockwell"/>
              </a:defRPr>
            </a:lvl3pPr>
            <a:lvl4pPr indent="0" lvl="3" marL="0" marR="0" rtl="0" algn="r">
              <a:spcBef>
                <a:spcPts val="0"/>
              </a:spcBef>
              <a:buNone/>
              <a:defRPr b="0" i="0" sz="1000" u="none" cap="none" strike="noStrike">
                <a:solidFill>
                  <a:schemeClr val="lt1"/>
                </a:solidFill>
                <a:latin typeface="Rockwell"/>
                <a:ea typeface="Rockwell"/>
                <a:cs typeface="Rockwell"/>
                <a:sym typeface="Rockwell"/>
              </a:defRPr>
            </a:lvl4pPr>
            <a:lvl5pPr indent="0" lvl="4" marL="0" marR="0" rtl="0" algn="r">
              <a:spcBef>
                <a:spcPts val="0"/>
              </a:spcBef>
              <a:buNone/>
              <a:defRPr b="0" i="0" sz="1000" u="none" cap="none" strike="noStrike">
                <a:solidFill>
                  <a:schemeClr val="lt1"/>
                </a:solidFill>
                <a:latin typeface="Rockwell"/>
                <a:ea typeface="Rockwell"/>
                <a:cs typeface="Rockwell"/>
                <a:sym typeface="Rockwell"/>
              </a:defRPr>
            </a:lvl5pPr>
            <a:lvl6pPr indent="0" lvl="5" marL="0" marR="0" rtl="0" algn="r">
              <a:spcBef>
                <a:spcPts val="0"/>
              </a:spcBef>
              <a:buNone/>
              <a:defRPr b="0" i="0" sz="1000" u="none" cap="none" strike="noStrike">
                <a:solidFill>
                  <a:schemeClr val="lt1"/>
                </a:solidFill>
                <a:latin typeface="Rockwell"/>
                <a:ea typeface="Rockwell"/>
                <a:cs typeface="Rockwell"/>
                <a:sym typeface="Rockwell"/>
              </a:defRPr>
            </a:lvl6pPr>
            <a:lvl7pPr indent="0" lvl="6" marL="0" marR="0" rtl="0" algn="r">
              <a:spcBef>
                <a:spcPts val="0"/>
              </a:spcBef>
              <a:buNone/>
              <a:defRPr b="0" i="0" sz="1000" u="none" cap="none" strike="noStrike">
                <a:solidFill>
                  <a:schemeClr val="lt1"/>
                </a:solidFill>
                <a:latin typeface="Rockwell"/>
                <a:ea typeface="Rockwell"/>
                <a:cs typeface="Rockwell"/>
                <a:sym typeface="Rockwell"/>
              </a:defRPr>
            </a:lvl7pPr>
            <a:lvl8pPr indent="0" lvl="7" marL="0" marR="0" rtl="0" algn="r">
              <a:spcBef>
                <a:spcPts val="0"/>
              </a:spcBef>
              <a:buNone/>
              <a:defRPr b="0" i="0" sz="1000" u="none" cap="none" strike="noStrike">
                <a:solidFill>
                  <a:schemeClr val="lt1"/>
                </a:solidFill>
                <a:latin typeface="Rockwell"/>
                <a:ea typeface="Rockwell"/>
                <a:cs typeface="Rockwell"/>
                <a:sym typeface="Rockwell"/>
              </a:defRPr>
            </a:lvl8pPr>
            <a:lvl9pPr indent="0" lvl="8" marL="0" marR="0" rtl="0" algn="r">
              <a:spcBef>
                <a:spcPts val="0"/>
              </a:spcBef>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1"/>
          <p:cNvSpPr/>
          <p:nvPr/>
        </p:nvSpPr>
        <p:spPr>
          <a:xfrm>
            <a:off x="-16666" y="339"/>
            <a:ext cx="12192000" cy="6858000"/>
          </a:xfrm>
          <a:prstGeom prst="rect">
            <a:avLst/>
          </a:prstGeom>
          <a:gradFill>
            <a:gsLst>
              <a:gs pos="0">
                <a:srgbClr val="0592D7"/>
              </a:gs>
              <a:gs pos="43000">
                <a:srgbClr val="052B65"/>
              </a:gs>
              <a:gs pos="100000">
                <a:srgbClr val="04091D"/>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56" name="Google Shape;156;p27"/>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57" name="Google Shape;157;p2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58" name="Google Shape;158;p2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59" name="Google Shape;159;p2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9" name="Shape 289"/>
        <p:cNvGrpSpPr/>
        <p:nvPr/>
      </p:nvGrpSpPr>
      <p:grpSpPr>
        <a:xfrm>
          <a:off x="0" y="0"/>
          <a:ext cx="0" cy="0"/>
          <a:chOff x="0" y="0"/>
          <a:chExt cx="0" cy="0"/>
        </a:xfrm>
      </p:grpSpPr>
      <p:sp>
        <p:nvSpPr>
          <p:cNvPr id="290" name="Google Shape;290;p4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1" name="Google Shape;291;p45"/>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292" name="Google Shape;292;p45"/>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293" name="Google Shape;293;p45"/>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294" name="Google Shape;294;p4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GB"/>
              <a:t>‹#›</a:t>
            </a:fld>
            <a:endParaRPr/>
          </a:p>
        </p:txBody>
      </p:sp>
      <p:sp>
        <p:nvSpPr>
          <p:cNvPr id="295" name="Google Shape;295;p45"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3" name="Shape 373"/>
        <p:cNvGrpSpPr/>
        <p:nvPr/>
      </p:nvGrpSpPr>
      <p:grpSpPr>
        <a:xfrm>
          <a:off x="0" y="0"/>
          <a:ext cx="0" cy="0"/>
          <a:chOff x="0" y="0"/>
          <a:chExt cx="0" cy="0"/>
        </a:xfrm>
      </p:grpSpPr>
      <p:sp>
        <p:nvSpPr>
          <p:cNvPr id="374" name="Google Shape;374;p5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lt2"/>
              </a:buClr>
              <a:buSzPts val="4400"/>
              <a:buFont typeface="Libre Franklin"/>
              <a:buNone/>
              <a:defRPr b="0" i="0" sz="4400" u="none" cap="none" strike="noStrike">
                <a:solidFill>
                  <a:schemeClr val="lt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5" name="Google Shape;375;p57"/>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lt2"/>
              </a:buClr>
              <a:buSzPts val="2000"/>
              <a:buFont typeface="Libre Franklin"/>
              <a:buChar char="■"/>
              <a:defRPr b="0" i="0" sz="2000" u="none" cap="none" strike="noStrike">
                <a:solidFill>
                  <a:schemeClr val="lt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lt2"/>
              </a:buClr>
              <a:buSzPts val="2000"/>
              <a:buFont typeface="Libre Franklin"/>
              <a:buChar char="–"/>
              <a:defRPr b="0" i="1" sz="2000" u="none" cap="none" strike="noStrike">
                <a:solidFill>
                  <a:schemeClr val="lt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lt2"/>
              </a:buClr>
              <a:buSzPts val="1800"/>
              <a:buFont typeface="Libre Franklin"/>
              <a:buChar char="■"/>
              <a:defRPr b="0" i="0" sz="1800" u="none" cap="none" strike="noStrike">
                <a:solidFill>
                  <a:schemeClr val="lt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lt2"/>
              </a:buClr>
              <a:buSzPts val="1800"/>
              <a:buFont typeface="Libre Franklin"/>
              <a:buChar char="–"/>
              <a:defRPr b="0" i="1" sz="1800" u="none" cap="none" strike="noStrike">
                <a:solidFill>
                  <a:schemeClr val="lt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lt2"/>
              </a:buClr>
              <a:buSzPts val="1600"/>
              <a:buFont typeface="Libre Franklin"/>
              <a:buChar char="■"/>
              <a:defRPr b="0" i="0" sz="1600" u="none" cap="none" strike="noStrike">
                <a:solidFill>
                  <a:schemeClr val="lt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lt2"/>
              </a:buClr>
              <a:buSzPts val="1600"/>
              <a:buFont typeface="Libre Franklin"/>
              <a:buChar char="–"/>
              <a:defRPr b="0" i="1" sz="1600" u="none" cap="none" strike="noStrike">
                <a:solidFill>
                  <a:schemeClr val="lt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lt2"/>
              </a:buClr>
              <a:buSzPts val="1400"/>
              <a:buFont typeface="Libre Franklin"/>
              <a:buChar char="–"/>
              <a:defRPr b="0" i="1" sz="1400" u="none" cap="none" strike="noStrike">
                <a:solidFill>
                  <a:schemeClr val="lt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9pPr>
          </a:lstStyle>
          <a:p/>
        </p:txBody>
      </p:sp>
      <p:sp>
        <p:nvSpPr>
          <p:cNvPr id="376" name="Google Shape;376;p57"/>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377" name="Google Shape;377;p57"/>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378" name="Google Shape;378;p5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lt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lt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lt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lt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lt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lt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lt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GB"/>
              <a:t>‹#›</a:t>
            </a:fld>
            <a:endParaRPr/>
          </a:p>
        </p:txBody>
      </p:sp>
      <p:sp>
        <p:nvSpPr>
          <p:cNvPr id="379" name="Google Shape;379;p57" title="Side bar"/>
          <p:cNvSpPr/>
          <p:nvPr/>
        </p:nvSpPr>
        <p:spPr>
          <a:xfrm>
            <a:off x="47809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8.png"/><Relationship Id="rId7" Type="http://schemas.openxmlformats.org/officeDocument/2006/relationships/image" Target="../media/image9.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hyperlink" Target="https://www.csee.umbc.edu/courses/471/papers/turing.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aaai.org/ojs/index.php/aimagazine/article/view/1911/1809" TargetMode="External"/><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descr="Beginning Your Journey to Implementing Artificial Intelligence |  SoftwareONE Blog" id="395" name="Google Shape;395;p60"/>
          <p:cNvPicPr preferRelativeResize="0"/>
          <p:nvPr/>
        </p:nvPicPr>
        <p:blipFill rotWithShape="1">
          <a:blip r:embed="rId3">
            <a:alphaModFix amt="70000"/>
          </a:blip>
          <a:srcRect b="1" l="17618" r="8164" t="0"/>
          <a:stretch/>
        </p:blipFill>
        <p:spPr>
          <a:xfrm>
            <a:off x="3068" y="1386"/>
            <a:ext cx="12188932" cy="6856614"/>
          </a:xfrm>
          <a:prstGeom prst="rect">
            <a:avLst/>
          </a:prstGeom>
          <a:noFill/>
          <a:ln>
            <a:noFill/>
          </a:ln>
        </p:spPr>
      </p:pic>
      <p:sp>
        <p:nvSpPr>
          <p:cNvPr id="396" name="Google Shape;396;p60"/>
          <p:cNvSpPr txBox="1"/>
          <p:nvPr/>
        </p:nvSpPr>
        <p:spPr>
          <a:xfrm>
            <a:off x="1015731" y="2967335"/>
            <a:ext cx="1016053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5400" u="none" cap="none" strike="noStrike">
                <a:solidFill>
                  <a:schemeClr val="lt1"/>
                </a:solidFill>
                <a:latin typeface="Rockwell"/>
                <a:ea typeface="Rockwell"/>
                <a:cs typeface="Rockwell"/>
                <a:sym typeface="Rockwell"/>
              </a:rPr>
              <a:t>ARTIFICIAL INTELLIGENCE</a:t>
            </a:r>
            <a:endParaRPr b="1" sz="5400">
              <a:solidFill>
                <a:schemeClr val="lt1"/>
              </a:solidFill>
              <a:latin typeface="Rockwell"/>
              <a:ea typeface="Rockwell"/>
              <a:cs typeface="Rockwell"/>
              <a:sym typeface="Rockwel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9"/>
          <p:cNvSpPr txBox="1"/>
          <p:nvPr/>
        </p:nvSpPr>
        <p:spPr>
          <a:xfrm>
            <a:off x="1663767" y="551004"/>
            <a:ext cx="746871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000">
                <a:solidFill>
                  <a:srgbClr val="EED7F2"/>
                </a:solidFill>
                <a:latin typeface="Jacques Francois Shadow"/>
                <a:ea typeface="Jacques Francois Shadow"/>
                <a:cs typeface="Jacques Francois Shadow"/>
                <a:sym typeface="Jacques Francois Shadow"/>
              </a:rPr>
              <a:t>4.MEDICAL APPLICATIONS</a:t>
            </a:r>
            <a:endParaRPr sz="4000">
              <a:solidFill>
                <a:srgbClr val="EED7F2"/>
              </a:solidFill>
              <a:latin typeface="Jacques Francois Shadow"/>
              <a:ea typeface="Jacques Francois Shadow"/>
              <a:cs typeface="Jacques Francois Shadow"/>
              <a:sym typeface="Jacques Francois Shadow"/>
            </a:endParaRPr>
          </a:p>
        </p:txBody>
      </p:sp>
      <p:sp>
        <p:nvSpPr>
          <p:cNvPr id="477" name="Google Shape;477;p69"/>
          <p:cNvSpPr txBox="1"/>
          <p:nvPr/>
        </p:nvSpPr>
        <p:spPr>
          <a:xfrm>
            <a:off x="276275" y="1739890"/>
            <a:ext cx="12293750" cy="43396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800">
                <a:solidFill>
                  <a:srgbClr val="D9E3F5"/>
                </a:solidFill>
                <a:latin typeface="Arial"/>
                <a:ea typeface="Arial"/>
                <a:cs typeface="Arial"/>
                <a:sym typeface="Arial"/>
              </a:rPr>
              <a:t>Improved Healthcare:</a:t>
            </a:r>
            <a:endParaRPr b="0" i="0" sz="2800">
              <a:solidFill>
                <a:srgbClr val="D9E3F5"/>
              </a:solidFill>
              <a:latin typeface="Arial"/>
              <a:ea typeface="Arial"/>
              <a:cs typeface="Arial"/>
              <a:sym typeface="Arial"/>
            </a:endParaRPr>
          </a:p>
          <a:p>
            <a:pPr indent="-342900" lvl="0" marL="342900" marR="0" rtl="0" algn="l">
              <a:spcBef>
                <a:spcPts val="0"/>
              </a:spcBef>
              <a:spcAft>
                <a:spcPts val="0"/>
              </a:spcAft>
              <a:buClr>
                <a:srgbClr val="D9E3F5"/>
              </a:buClr>
              <a:buSzPts val="2800"/>
              <a:buFont typeface="Noto Sans Symbols"/>
              <a:buChar char="❖"/>
            </a:pPr>
            <a:r>
              <a:rPr b="0" i="0" lang="en-GB" sz="2800">
                <a:solidFill>
                  <a:srgbClr val="D9E3F5"/>
                </a:solidFill>
                <a:latin typeface="Arial"/>
                <a:ea typeface="Arial"/>
                <a:cs typeface="Arial"/>
                <a:sym typeface="Arial"/>
              </a:rPr>
              <a:t>AI applications in healthcare can assist in medical image analysis, and personalized</a:t>
            </a:r>
            <a:endParaRPr/>
          </a:p>
          <a:p>
            <a:pPr indent="0" lvl="0" marL="0" marR="0" rtl="0" algn="l">
              <a:spcBef>
                <a:spcPts val="0"/>
              </a:spcBef>
              <a:spcAft>
                <a:spcPts val="0"/>
              </a:spcAft>
              <a:buNone/>
            </a:pPr>
            <a:r>
              <a:rPr b="0" i="0" lang="en-GB" sz="2800">
                <a:solidFill>
                  <a:srgbClr val="D9E3F5"/>
                </a:solidFill>
                <a:latin typeface="Arial"/>
                <a:ea typeface="Arial"/>
                <a:cs typeface="Arial"/>
                <a:sym typeface="Arial"/>
              </a:rPr>
              <a:t>medicine.</a:t>
            </a:r>
            <a:endParaRPr/>
          </a:p>
          <a:p>
            <a:pPr indent="-342900" lvl="0" marL="342900" marR="0" rtl="0" algn="l">
              <a:spcBef>
                <a:spcPts val="0"/>
              </a:spcBef>
              <a:spcAft>
                <a:spcPts val="0"/>
              </a:spcAft>
              <a:buClr>
                <a:srgbClr val="D9E3F5"/>
              </a:buClr>
              <a:buSzPts val="2800"/>
              <a:buFont typeface="Noto Sans Symbols"/>
              <a:buChar char="❖"/>
            </a:pPr>
            <a:r>
              <a:rPr b="0" i="0" lang="en-GB" sz="2800">
                <a:solidFill>
                  <a:srgbClr val="D9E3F5"/>
                </a:solidFill>
                <a:latin typeface="Arial"/>
                <a:ea typeface="Arial"/>
                <a:cs typeface="Arial"/>
                <a:sym typeface="Arial"/>
              </a:rPr>
              <a:t>Predictive analytics can help identify potential health risks and enable proactive </a:t>
            </a:r>
            <a:endParaRPr/>
          </a:p>
          <a:p>
            <a:pPr indent="0" lvl="0" marL="0" marR="0" rtl="0" algn="l">
              <a:spcBef>
                <a:spcPts val="0"/>
              </a:spcBef>
              <a:spcAft>
                <a:spcPts val="0"/>
              </a:spcAft>
              <a:buNone/>
            </a:pPr>
            <a:r>
              <a:rPr b="0" i="0" lang="en-GB" sz="2800">
                <a:solidFill>
                  <a:srgbClr val="D9E3F5"/>
                </a:solidFill>
                <a:latin typeface="Arial"/>
                <a:ea typeface="Arial"/>
                <a:cs typeface="Arial"/>
                <a:sym typeface="Arial"/>
              </a:rPr>
              <a:t>intervention</a:t>
            </a:r>
            <a:endParaRPr/>
          </a:p>
          <a:p>
            <a:pPr indent="0" lvl="0" marL="0" marR="0" rtl="0" algn="l">
              <a:spcBef>
                <a:spcPts val="0"/>
              </a:spcBef>
              <a:spcAft>
                <a:spcPts val="0"/>
              </a:spcAft>
              <a:buNone/>
            </a:pPr>
            <a:r>
              <a:rPr b="1" i="0" lang="en-GB" sz="2800">
                <a:solidFill>
                  <a:srgbClr val="ECECF1"/>
                </a:solidFill>
                <a:latin typeface="Arial"/>
                <a:ea typeface="Arial"/>
                <a:cs typeface="Arial"/>
                <a:sym typeface="Arial"/>
              </a:rPr>
              <a:t>Radiomics and Predictive Biomarkers:</a:t>
            </a:r>
            <a:endParaRPr b="0" i="0" sz="2800">
              <a:solidFill>
                <a:srgbClr val="ECECF1"/>
              </a:solidFill>
              <a:latin typeface="Arial"/>
              <a:ea typeface="Arial"/>
              <a:cs typeface="Arial"/>
              <a:sym typeface="Arial"/>
            </a:endParaRPr>
          </a:p>
          <a:p>
            <a:pPr indent="-457200" lvl="0" marL="457200" marR="0" rtl="0" algn="l">
              <a:spcBef>
                <a:spcPts val="0"/>
              </a:spcBef>
              <a:spcAft>
                <a:spcPts val="0"/>
              </a:spcAft>
              <a:buClr>
                <a:srgbClr val="ECECF1"/>
              </a:buClr>
              <a:buSzPts val="2800"/>
              <a:buFont typeface="Noto Sans Symbols"/>
              <a:buChar char="❖"/>
            </a:pPr>
            <a:r>
              <a:rPr b="0" i="0" lang="en-GB" sz="2800">
                <a:solidFill>
                  <a:srgbClr val="ECECF1"/>
                </a:solidFill>
                <a:latin typeface="Arial"/>
                <a:ea typeface="Arial"/>
                <a:cs typeface="Arial"/>
                <a:sym typeface="Arial"/>
              </a:rPr>
              <a:t>AI techniques in radiomics analyze quantitative features from medical images to identify patterns</a:t>
            </a:r>
            <a:endParaRPr/>
          </a:p>
          <a:p>
            <a:pPr indent="0" lvl="0" marL="0" marR="0" rtl="0" algn="l">
              <a:spcBef>
                <a:spcPts val="0"/>
              </a:spcBef>
              <a:spcAft>
                <a:spcPts val="0"/>
              </a:spcAft>
              <a:buNone/>
            </a:pPr>
            <a:r>
              <a:rPr b="0" i="0" lang="en-GB" sz="2800">
                <a:solidFill>
                  <a:srgbClr val="ECECF1"/>
                </a:solidFill>
                <a:latin typeface="Arial"/>
                <a:ea typeface="Arial"/>
                <a:cs typeface="Arial"/>
                <a:sym typeface="Arial"/>
              </a:rPr>
              <a:t> and extract information not visible to the human eye.</a:t>
            </a:r>
            <a:endParaRPr/>
          </a:p>
          <a:p>
            <a:pPr indent="-457200" lvl="0" marL="457200" marR="0" rtl="0" algn="l">
              <a:spcBef>
                <a:spcPts val="0"/>
              </a:spcBef>
              <a:spcAft>
                <a:spcPts val="0"/>
              </a:spcAft>
              <a:buClr>
                <a:srgbClr val="ECECF1"/>
              </a:buClr>
              <a:buSzPts val="2800"/>
              <a:buFont typeface="Noto Sans Symbols"/>
              <a:buChar char="❖"/>
            </a:pPr>
            <a:r>
              <a:rPr b="0" i="0" lang="en-GB" sz="2800">
                <a:solidFill>
                  <a:srgbClr val="ECECF1"/>
                </a:solidFill>
                <a:latin typeface="Arial"/>
                <a:ea typeface="Arial"/>
                <a:cs typeface="Arial"/>
                <a:sym typeface="Arial"/>
              </a:rPr>
              <a:t> This can contribute to the discovery of predictive biomarkers for various diseases.</a:t>
            </a:r>
            <a:endParaRPr/>
          </a:p>
          <a:p>
            <a:pPr indent="0" lvl="0" marL="0" marR="0" rtl="0" algn="l">
              <a:spcBef>
                <a:spcPts val="0"/>
              </a:spcBef>
              <a:spcAft>
                <a:spcPts val="0"/>
              </a:spcAft>
              <a:buNone/>
            </a:pPr>
            <a:r>
              <a:t/>
            </a:r>
            <a:endParaRPr sz="2400">
              <a:solidFill>
                <a:srgbClr val="D1E3B6"/>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0"/>
          <p:cNvSpPr txBox="1"/>
          <p:nvPr/>
        </p:nvSpPr>
        <p:spPr>
          <a:xfrm>
            <a:off x="2300738" y="1078993"/>
            <a:ext cx="685315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000">
                <a:solidFill>
                  <a:schemeClr val="lt1"/>
                </a:solidFill>
                <a:latin typeface="Jacques Francois Shadow"/>
                <a:ea typeface="Jacques Francois Shadow"/>
                <a:cs typeface="Jacques Francois Shadow"/>
                <a:sym typeface="Jacques Francois Shadow"/>
              </a:rPr>
              <a:t>3.DAILY APPLICATIONS </a:t>
            </a:r>
            <a:endParaRPr sz="4000">
              <a:solidFill>
                <a:schemeClr val="lt1"/>
              </a:solidFill>
              <a:latin typeface="Jacques Francois Shadow"/>
              <a:ea typeface="Jacques Francois Shadow"/>
              <a:cs typeface="Jacques Francois Shadow"/>
              <a:sym typeface="Jacques Francois Shadow"/>
            </a:endParaRPr>
          </a:p>
        </p:txBody>
      </p:sp>
      <p:sp>
        <p:nvSpPr>
          <p:cNvPr id="483" name="Google Shape;483;p70"/>
          <p:cNvSpPr txBox="1"/>
          <p:nvPr/>
        </p:nvSpPr>
        <p:spPr>
          <a:xfrm>
            <a:off x="548547" y="2531445"/>
            <a:ext cx="11727078"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3600">
                <a:solidFill>
                  <a:schemeClr val="lt1"/>
                </a:solidFill>
                <a:latin typeface="Calibri"/>
                <a:ea typeface="Calibri"/>
                <a:cs typeface="Calibri"/>
                <a:sym typeface="Calibri"/>
              </a:rPr>
              <a:t>Today, our everyday lives are entirely dependent on mobile </a:t>
            </a:r>
            <a:endParaRPr/>
          </a:p>
          <a:p>
            <a:pPr indent="0" lvl="0" marL="0" marR="0" rtl="0" algn="l">
              <a:spcBef>
                <a:spcPts val="0"/>
              </a:spcBef>
              <a:spcAft>
                <a:spcPts val="0"/>
              </a:spcAft>
              <a:buNone/>
            </a:pPr>
            <a:r>
              <a:rPr lang="en-GB" sz="3600">
                <a:solidFill>
                  <a:schemeClr val="lt1"/>
                </a:solidFill>
                <a:latin typeface="Calibri"/>
                <a:ea typeface="Calibri"/>
                <a:cs typeface="Calibri"/>
                <a:sym typeface="Calibri"/>
              </a:rPr>
              <a:t>Devices and the internet. We utilize a number of apps, </a:t>
            </a:r>
            <a:endParaRPr/>
          </a:p>
          <a:p>
            <a:pPr indent="0" lvl="0" marL="0" marR="0" rtl="0" algn="l">
              <a:spcBef>
                <a:spcPts val="0"/>
              </a:spcBef>
              <a:spcAft>
                <a:spcPts val="0"/>
              </a:spcAft>
              <a:buNone/>
            </a:pPr>
            <a:r>
              <a:rPr lang="en-GB" sz="3600">
                <a:solidFill>
                  <a:schemeClr val="lt1"/>
                </a:solidFill>
                <a:latin typeface="Calibri"/>
                <a:ea typeface="Calibri"/>
                <a:cs typeface="Calibri"/>
                <a:sym typeface="Calibri"/>
              </a:rPr>
              <a:t>Including Google maps, Alexa, OK Google etc. With the use </a:t>
            </a:r>
            <a:endParaRPr/>
          </a:p>
          <a:p>
            <a:pPr indent="0" lvl="0" marL="0" marR="0" rtl="0" algn="l">
              <a:spcBef>
                <a:spcPts val="0"/>
              </a:spcBef>
              <a:spcAft>
                <a:spcPts val="0"/>
              </a:spcAft>
              <a:buNone/>
            </a:pPr>
            <a:r>
              <a:rPr lang="en-GB" sz="3600">
                <a:solidFill>
                  <a:schemeClr val="lt1"/>
                </a:solidFill>
                <a:latin typeface="Calibri"/>
                <a:ea typeface="Calibri"/>
                <a:cs typeface="Calibri"/>
                <a:sym typeface="Calibri"/>
              </a:rPr>
              <a:t>Of various AI based techniques, we can alsom anticipate </a:t>
            </a:r>
            <a:endParaRPr/>
          </a:p>
          <a:p>
            <a:pPr indent="0" lvl="0" marL="0" marR="0" rtl="0" algn="l">
              <a:spcBef>
                <a:spcPts val="0"/>
              </a:spcBef>
              <a:spcAft>
                <a:spcPts val="0"/>
              </a:spcAft>
              <a:buNone/>
            </a:pPr>
            <a:r>
              <a:rPr lang="en-GB" sz="3600">
                <a:solidFill>
                  <a:schemeClr val="lt1"/>
                </a:solidFill>
                <a:latin typeface="Calibri"/>
                <a:ea typeface="Calibri"/>
                <a:cs typeface="Calibri"/>
                <a:sym typeface="Calibri"/>
              </a:rPr>
              <a:t>Today’s weather and the days ahead.</a:t>
            </a:r>
            <a:endParaRPr sz="36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7" name="Shape 487"/>
        <p:cNvGrpSpPr/>
        <p:nvPr/>
      </p:nvGrpSpPr>
      <p:grpSpPr>
        <a:xfrm>
          <a:off x="0" y="0"/>
          <a:ext cx="0" cy="0"/>
          <a:chOff x="0" y="0"/>
          <a:chExt cx="0" cy="0"/>
        </a:xfrm>
      </p:grpSpPr>
      <p:grpSp>
        <p:nvGrpSpPr>
          <p:cNvPr id="488" name="Google Shape;488;p71"/>
          <p:cNvGrpSpPr/>
          <p:nvPr/>
        </p:nvGrpSpPr>
        <p:grpSpPr>
          <a:xfrm>
            <a:off x="752858" y="744469"/>
            <a:ext cx="10674117" cy="5349671"/>
            <a:chOff x="752858" y="744469"/>
            <a:chExt cx="10674117" cy="5349671"/>
          </a:xfrm>
        </p:grpSpPr>
        <p:sp>
          <p:nvSpPr>
            <p:cNvPr id="489" name="Google Shape;489;p71"/>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490" name="Google Shape;490;p71"/>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1" name="Google Shape;491;p71"/>
          <p:cNvPicPr preferRelativeResize="0"/>
          <p:nvPr/>
        </p:nvPicPr>
        <p:blipFill rotWithShape="1">
          <a:blip r:embed="rId3">
            <a:alphaModFix/>
          </a:blip>
          <a:srcRect b="4325" l="0" r="0" t="39414"/>
          <a:stretch/>
        </p:blipFill>
        <p:spPr>
          <a:xfrm>
            <a:off x="20" y="10"/>
            <a:ext cx="12191980" cy="6859300"/>
          </a:xfrm>
          <a:prstGeom prst="rect">
            <a:avLst/>
          </a:prstGeom>
          <a:noFill/>
          <a:ln>
            <a:noFill/>
          </a:ln>
        </p:spPr>
      </p:pic>
      <p:sp>
        <p:nvSpPr>
          <p:cNvPr id="492" name="Google Shape;492;p71"/>
          <p:cNvSpPr/>
          <p:nvPr/>
        </p:nvSpPr>
        <p:spPr>
          <a:xfrm>
            <a:off x="-258" y="0"/>
            <a:ext cx="12192000" cy="6858000"/>
          </a:xfrm>
          <a:prstGeom prst="rect">
            <a:avLst/>
          </a:prstGeom>
          <a:gradFill>
            <a:gsLst>
              <a:gs pos="0">
                <a:srgbClr val="191B0E">
                  <a:alpha val="69803"/>
                </a:srgbClr>
              </a:gs>
              <a:gs pos="20000">
                <a:srgbClr val="191B0E">
                  <a:alpha val="69803"/>
                </a:srgbClr>
              </a:gs>
              <a:gs pos="100000">
                <a:schemeClr val="dk2"/>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493" name="Google Shape;493;p71"/>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1"/>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495" name="Google Shape;495;p71"/>
          <p:cNvSpPr txBox="1"/>
          <p:nvPr>
            <p:ph type="title"/>
          </p:nvPr>
        </p:nvSpPr>
        <p:spPr>
          <a:xfrm>
            <a:off x="1915128" y="1788454"/>
            <a:ext cx="8361229" cy="2098226"/>
          </a:xfrm>
          <a:prstGeom prst="rect">
            <a:avLst/>
          </a:prstGeom>
          <a:noFill/>
          <a:ln>
            <a:noFill/>
          </a:ln>
        </p:spPr>
        <p:txBody>
          <a:bodyPr anchorCtr="0" anchor="b" bIns="45700" lIns="91425" spcFirstLastPara="1" rIns="91425" wrap="square" tIns="45700">
            <a:normAutofit/>
          </a:bodyPr>
          <a:lstStyle/>
          <a:p>
            <a:pPr indent="0" lvl="0" marL="0" rtl="0" algn="ctr">
              <a:lnSpc>
                <a:spcPct val="89000"/>
              </a:lnSpc>
              <a:spcBef>
                <a:spcPts val="0"/>
              </a:spcBef>
              <a:spcAft>
                <a:spcPts val="0"/>
              </a:spcAft>
              <a:buClr>
                <a:schemeClr val="lt2"/>
              </a:buClr>
              <a:buSzPts val="2900"/>
              <a:buFont typeface="Libre Franklin"/>
              <a:buNone/>
            </a:pPr>
            <a:r>
              <a:rPr lang="en-GB" sz="2900" cap="none">
                <a:solidFill>
                  <a:schemeClr val="lt2"/>
                </a:solidFill>
              </a:rPr>
              <a:t>ARE THERE ANY DEMERITS OF AI</a:t>
            </a:r>
            <a:br>
              <a:rPr lang="en-GB" sz="2900" cap="none">
                <a:solidFill>
                  <a:schemeClr val="lt2"/>
                </a:solidFill>
              </a:rPr>
            </a:br>
            <a:r>
              <a:rPr lang="en-GB" sz="2900" cap="none">
                <a:solidFill>
                  <a:schemeClr val="lt2"/>
                </a:solidFill>
              </a:rPr>
              <a:t>                             </a:t>
            </a:r>
            <a:br>
              <a:rPr lang="en-GB" sz="2900" cap="none">
                <a:solidFill>
                  <a:schemeClr val="lt2"/>
                </a:solidFill>
              </a:rPr>
            </a:br>
            <a:br>
              <a:rPr lang="en-GB" sz="2900" cap="none">
                <a:solidFill>
                  <a:schemeClr val="lt2"/>
                </a:solidFill>
              </a:rPr>
            </a:br>
            <a:br>
              <a:rPr lang="en-GB" sz="2900" cap="none">
                <a:solidFill>
                  <a:schemeClr val="lt2"/>
                </a:solidFill>
              </a:rPr>
            </a:br>
            <a:r>
              <a:rPr lang="en-GB" sz="2900" cap="none">
                <a:solidFill>
                  <a:schemeClr val="lt2"/>
                </a:solidFill>
              </a:rPr>
              <a:t>                                    YES!!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95"/>
                                        </p:tgtEl>
                                        <p:attrNameLst>
                                          <p:attrName>style.visibility</p:attrName>
                                        </p:attrNameLst>
                                      </p:cBhvr>
                                      <p:to>
                                        <p:strVal val="visible"/>
                                      </p:to>
                                    </p:set>
                                    <p:animEffect filter="fade" transition="in">
                                      <p:cBhvr>
                                        <p:cTn dur="4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9" name="Shape 499"/>
        <p:cNvGrpSpPr/>
        <p:nvPr/>
      </p:nvGrpSpPr>
      <p:grpSpPr>
        <a:xfrm>
          <a:off x="0" y="0"/>
          <a:ext cx="0" cy="0"/>
          <a:chOff x="0" y="0"/>
          <a:chExt cx="0" cy="0"/>
        </a:xfrm>
      </p:grpSpPr>
      <p:sp>
        <p:nvSpPr>
          <p:cNvPr id="500" name="Google Shape;500;p7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501" name="Google Shape;501;p72"/>
          <p:cNvSpPr txBox="1"/>
          <p:nvPr>
            <p:ph type="title"/>
          </p:nvPr>
        </p:nvSpPr>
        <p:spPr>
          <a:xfrm>
            <a:off x="5100824" y="685800"/>
            <a:ext cx="6176776"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Open Sans Light"/>
              <a:buNone/>
            </a:pPr>
            <a:r>
              <a:rPr i="1" lang="en-GB">
                <a:latin typeface="Open Sans Light"/>
                <a:ea typeface="Open Sans Light"/>
                <a:cs typeface="Open Sans Light"/>
                <a:sym typeface="Open Sans Light"/>
              </a:rPr>
              <a:t>Job Displacement</a:t>
            </a:r>
            <a:endParaRPr/>
          </a:p>
        </p:txBody>
      </p:sp>
      <p:pic>
        <p:nvPicPr>
          <p:cNvPr descr="Working space background" id="502" name="Google Shape;502;p72"/>
          <p:cNvPicPr preferRelativeResize="0"/>
          <p:nvPr/>
        </p:nvPicPr>
        <p:blipFill rotWithShape="1">
          <a:blip r:embed="rId3">
            <a:alphaModFix/>
          </a:blip>
          <a:srcRect b="-1" l="55207" r="0" t="0"/>
          <a:stretch/>
        </p:blipFill>
        <p:spPr>
          <a:xfrm>
            <a:off x="-1" y="10"/>
            <a:ext cx="4602146" cy="6857990"/>
          </a:xfrm>
          <a:prstGeom prst="rect">
            <a:avLst/>
          </a:prstGeom>
          <a:noFill/>
          <a:ln>
            <a:noFill/>
          </a:ln>
        </p:spPr>
      </p:pic>
      <p:sp>
        <p:nvSpPr>
          <p:cNvPr id="503" name="Google Shape;503;p72"/>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2"/>
          <p:cNvSpPr txBox="1"/>
          <p:nvPr>
            <p:ph idx="1" type="body"/>
          </p:nvPr>
        </p:nvSpPr>
        <p:spPr>
          <a:xfrm>
            <a:off x="5100824" y="2286000"/>
            <a:ext cx="6176776" cy="3581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4000"/>
              </a:lnSpc>
              <a:spcBef>
                <a:spcPts val="0"/>
              </a:spcBef>
              <a:spcAft>
                <a:spcPts val="0"/>
              </a:spcAft>
              <a:buClr>
                <a:schemeClr val="dk2"/>
              </a:buClr>
              <a:buSzPts val="2000"/>
              <a:buNone/>
            </a:pPr>
            <a:r>
              <a:t/>
            </a:r>
            <a:endParaRPr/>
          </a:p>
          <a:p>
            <a:pPr indent="-384048" lvl="0" marL="384048" rtl="0" algn="l">
              <a:lnSpc>
                <a:spcPct val="94000"/>
              </a:lnSpc>
              <a:spcBef>
                <a:spcPts val="1200"/>
              </a:spcBef>
              <a:spcAft>
                <a:spcPts val="0"/>
              </a:spcAft>
              <a:buClr>
                <a:schemeClr val="dk2"/>
              </a:buClr>
              <a:buSzPts val="3200"/>
              <a:buChar char="■"/>
            </a:pPr>
            <a:r>
              <a:rPr lang="en-GB" sz="3200"/>
              <a:t>Automation and AI can replace certain jobs, particularly those involving routine and repetitive tasks. This can lead to job displacement and unemployment for some workers.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8" name="Shape 508"/>
        <p:cNvGrpSpPr/>
        <p:nvPr/>
      </p:nvGrpSpPr>
      <p:grpSpPr>
        <a:xfrm>
          <a:off x="0" y="0"/>
          <a:ext cx="0" cy="0"/>
          <a:chOff x="0" y="0"/>
          <a:chExt cx="0" cy="0"/>
        </a:xfrm>
      </p:grpSpPr>
      <p:sp>
        <p:nvSpPr>
          <p:cNvPr id="509" name="Google Shape;509;p7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510" name="Google Shape;510;p73"/>
          <p:cNvSpPr txBox="1"/>
          <p:nvPr>
            <p:ph type="title"/>
          </p:nvPr>
        </p:nvSpPr>
        <p:spPr>
          <a:xfrm>
            <a:off x="5100824" y="685800"/>
            <a:ext cx="6176776"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Open Sans Light"/>
              <a:buNone/>
            </a:pPr>
            <a:r>
              <a:rPr i="1" lang="en-GB">
                <a:latin typeface="Open Sans Light"/>
                <a:ea typeface="Open Sans Light"/>
                <a:cs typeface="Open Sans Light"/>
                <a:sym typeface="Open Sans Light"/>
              </a:rPr>
              <a:t>Bias and Fairness Issues:</a:t>
            </a:r>
            <a:endParaRPr i="1">
              <a:latin typeface="Open Sans Light"/>
              <a:ea typeface="Open Sans Light"/>
              <a:cs typeface="Open Sans Light"/>
              <a:sym typeface="Open Sans Light"/>
            </a:endParaRPr>
          </a:p>
        </p:txBody>
      </p:sp>
      <p:pic>
        <p:nvPicPr>
          <p:cNvPr descr="Exclamation mark on a yellow background" id="511" name="Google Shape;511;p73"/>
          <p:cNvPicPr preferRelativeResize="0"/>
          <p:nvPr/>
        </p:nvPicPr>
        <p:blipFill rotWithShape="1">
          <a:blip r:embed="rId3">
            <a:alphaModFix/>
          </a:blip>
          <a:srcRect b="0" l="31294" r="18377" t="0"/>
          <a:stretch/>
        </p:blipFill>
        <p:spPr>
          <a:xfrm>
            <a:off x="-1" y="10"/>
            <a:ext cx="4602146" cy="6857990"/>
          </a:xfrm>
          <a:prstGeom prst="rect">
            <a:avLst/>
          </a:prstGeom>
          <a:noFill/>
          <a:ln>
            <a:noFill/>
          </a:ln>
        </p:spPr>
      </p:pic>
      <p:sp>
        <p:nvSpPr>
          <p:cNvPr id="512" name="Google Shape;512;p73"/>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3"/>
          <p:cNvSpPr txBox="1"/>
          <p:nvPr>
            <p:ph idx="1" type="body"/>
          </p:nvPr>
        </p:nvSpPr>
        <p:spPr>
          <a:xfrm>
            <a:off x="5100824" y="2286000"/>
            <a:ext cx="6176776" cy="3581400"/>
          </a:xfrm>
          <a:prstGeom prst="rect">
            <a:avLst/>
          </a:prstGeom>
          <a:noFill/>
          <a:ln>
            <a:noFill/>
          </a:ln>
        </p:spPr>
        <p:txBody>
          <a:bodyPr anchorCtr="0" anchor="t" bIns="45700" lIns="91425" spcFirstLastPara="1" rIns="91425" wrap="square" tIns="45700">
            <a:normAutofit fontScale="92500" lnSpcReduction="10000"/>
          </a:bodyPr>
          <a:lstStyle/>
          <a:p>
            <a:pPr indent="-384048" lvl="0" marL="384048" rtl="0" algn="l">
              <a:lnSpc>
                <a:spcPct val="94000"/>
              </a:lnSpc>
              <a:spcBef>
                <a:spcPts val="0"/>
              </a:spcBef>
              <a:spcAft>
                <a:spcPts val="0"/>
              </a:spcAft>
              <a:buClr>
                <a:schemeClr val="dk2"/>
              </a:buClr>
              <a:buSzPct val="100000"/>
              <a:buChar char="■"/>
            </a:pPr>
            <a:r>
              <a:rPr lang="en-GB" sz="3600"/>
              <a:t>AI systems can inherit biases present in the data used for training. If not carefully designed and monitored, AI algorithms can perpetuate or even exacerbate existing biases, leading to discriminatory outcomes</a:t>
            </a:r>
            <a:r>
              <a:rPr lang="en-GB"/>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17" name="Shape 517"/>
        <p:cNvGrpSpPr/>
        <p:nvPr/>
      </p:nvGrpSpPr>
      <p:grpSpPr>
        <a:xfrm>
          <a:off x="0" y="0"/>
          <a:ext cx="0" cy="0"/>
          <a:chOff x="0" y="0"/>
          <a:chExt cx="0" cy="0"/>
        </a:xfrm>
      </p:grpSpPr>
      <p:sp>
        <p:nvSpPr>
          <p:cNvPr id="518" name="Google Shape;518;p7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519" name="Google Shape;519;p74"/>
          <p:cNvSpPr txBox="1"/>
          <p:nvPr>
            <p:ph type="title"/>
          </p:nvPr>
        </p:nvSpPr>
        <p:spPr>
          <a:xfrm>
            <a:off x="5100824" y="685800"/>
            <a:ext cx="6176776"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lt2"/>
              </a:buClr>
              <a:buSzPts val="4400"/>
              <a:buFont typeface="Open Sans Light"/>
              <a:buNone/>
            </a:pPr>
            <a:r>
              <a:rPr i="1" lang="en-GB">
                <a:latin typeface="Open Sans Light"/>
                <a:ea typeface="Open Sans Light"/>
                <a:cs typeface="Open Sans Light"/>
                <a:sym typeface="Open Sans Light"/>
              </a:rPr>
              <a:t>ETHICAL DILEMMAS</a:t>
            </a:r>
            <a:endParaRPr/>
          </a:p>
        </p:txBody>
      </p:sp>
      <p:pic>
        <p:nvPicPr>
          <p:cNvPr descr="Long exposure of lights" id="520" name="Google Shape;520;p74"/>
          <p:cNvPicPr preferRelativeResize="0"/>
          <p:nvPr/>
        </p:nvPicPr>
        <p:blipFill rotWithShape="1">
          <a:blip r:embed="rId3">
            <a:alphaModFix/>
          </a:blip>
          <a:srcRect b="-1" l="36359" r="21072" t="0"/>
          <a:stretch/>
        </p:blipFill>
        <p:spPr>
          <a:xfrm>
            <a:off x="-1" y="10"/>
            <a:ext cx="4373546" cy="6857990"/>
          </a:xfrm>
          <a:prstGeom prst="rect">
            <a:avLst/>
          </a:prstGeom>
          <a:noFill/>
          <a:ln>
            <a:noFill/>
          </a:ln>
        </p:spPr>
      </p:pic>
      <p:sp>
        <p:nvSpPr>
          <p:cNvPr id="521" name="Google Shape;521;p74"/>
          <p:cNvSpPr/>
          <p:nvPr/>
        </p:nvSpPr>
        <p:spPr>
          <a:xfrm>
            <a:off x="437354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4"/>
          <p:cNvSpPr txBox="1"/>
          <p:nvPr>
            <p:ph idx="1" type="body"/>
          </p:nvPr>
        </p:nvSpPr>
        <p:spPr>
          <a:xfrm>
            <a:off x="5100824" y="2286000"/>
            <a:ext cx="6176776" cy="3581400"/>
          </a:xfrm>
          <a:prstGeom prst="rect">
            <a:avLst/>
          </a:prstGeom>
          <a:noFill/>
          <a:ln>
            <a:noFill/>
          </a:ln>
        </p:spPr>
        <p:txBody>
          <a:bodyPr anchorCtr="0" anchor="t" bIns="45700" lIns="91425" spcFirstLastPara="1" rIns="91425" wrap="square" tIns="45700">
            <a:noAutofit/>
          </a:bodyPr>
          <a:lstStyle/>
          <a:p>
            <a:pPr indent="-384048" lvl="0" marL="384048" rtl="0" algn="l">
              <a:lnSpc>
                <a:spcPct val="94000"/>
              </a:lnSpc>
              <a:spcBef>
                <a:spcPts val="0"/>
              </a:spcBef>
              <a:spcAft>
                <a:spcPts val="0"/>
              </a:spcAft>
              <a:buClr>
                <a:schemeClr val="lt2"/>
              </a:buClr>
              <a:buSzPts val="3600"/>
              <a:buChar char="■"/>
            </a:pPr>
            <a:r>
              <a:rPr lang="en-GB" sz="3600"/>
              <a:t>The development of AI raises ethical dilemmas, particularly in fields like autonomous vehicles and healthcare. For example, who is responsible in the event of an accident involving a self-driving car?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6" name="Shape 526"/>
        <p:cNvGrpSpPr/>
        <p:nvPr/>
      </p:nvGrpSpPr>
      <p:grpSpPr>
        <a:xfrm>
          <a:off x="0" y="0"/>
          <a:ext cx="0" cy="0"/>
          <a:chOff x="0" y="0"/>
          <a:chExt cx="0" cy="0"/>
        </a:xfrm>
      </p:grpSpPr>
      <p:sp>
        <p:nvSpPr>
          <p:cNvPr id="527" name="Google Shape;527;p7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528" name="Google Shape;528;p75"/>
          <p:cNvSpPr txBox="1"/>
          <p:nvPr>
            <p:ph type="title"/>
          </p:nvPr>
        </p:nvSpPr>
        <p:spPr>
          <a:xfrm>
            <a:off x="5100824" y="685800"/>
            <a:ext cx="6176776"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lt2"/>
              </a:buClr>
              <a:buSzPts val="4400"/>
              <a:buFont typeface="Open Sans Light"/>
              <a:buNone/>
            </a:pPr>
            <a:r>
              <a:rPr i="1" lang="en-GB">
                <a:latin typeface="Open Sans Light"/>
                <a:ea typeface="Open Sans Light"/>
                <a:cs typeface="Open Sans Light"/>
                <a:sym typeface="Open Sans Light"/>
              </a:rPr>
              <a:t>LOSS OF HUMAN CONNECTION</a:t>
            </a:r>
            <a:endParaRPr/>
          </a:p>
        </p:txBody>
      </p:sp>
      <p:pic>
        <p:nvPicPr>
          <p:cNvPr descr="A robot using a laptop sitting on a blue chair" id="529" name="Google Shape;529;p75"/>
          <p:cNvPicPr preferRelativeResize="0"/>
          <p:nvPr/>
        </p:nvPicPr>
        <p:blipFill rotWithShape="1">
          <a:blip r:embed="rId3">
            <a:alphaModFix/>
          </a:blip>
          <a:srcRect b="0" l="59374" r="4752" t="0"/>
          <a:stretch/>
        </p:blipFill>
        <p:spPr>
          <a:xfrm>
            <a:off x="-1" y="10"/>
            <a:ext cx="4373546" cy="6857990"/>
          </a:xfrm>
          <a:prstGeom prst="rect">
            <a:avLst/>
          </a:prstGeom>
          <a:noFill/>
          <a:ln>
            <a:noFill/>
          </a:ln>
        </p:spPr>
      </p:pic>
      <p:sp>
        <p:nvSpPr>
          <p:cNvPr id="530" name="Google Shape;530;p75"/>
          <p:cNvSpPr/>
          <p:nvPr/>
        </p:nvSpPr>
        <p:spPr>
          <a:xfrm>
            <a:off x="437354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5"/>
          <p:cNvSpPr txBox="1"/>
          <p:nvPr>
            <p:ph idx="1" type="body"/>
          </p:nvPr>
        </p:nvSpPr>
        <p:spPr>
          <a:xfrm>
            <a:off x="5100824" y="2286000"/>
            <a:ext cx="6176776" cy="3581400"/>
          </a:xfrm>
          <a:prstGeom prst="rect">
            <a:avLst/>
          </a:prstGeom>
          <a:noFill/>
          <a:ln>
            <a:noFill/>
          </a:ln>
        </p:spPr>
        <p:txBody>
          <a:bodyPr anchorCtr="0" anchor="t" bIns="45700" lIns="91425" spcFirstLastPara="1" rIns="91425" wrap="square" tIns="45700">
            <a:noAutofit/>
          </a:bodyPr>
          <a:lstStyle/>
          <a:p>
            <a:pPr indent="-384048" lvl="0" marL="384048" rtl="0" algn="l">
              <a:lnSpc>
                <a:spcPct val="94000"/>
              </a:lnSpc>
              <a:spcBef>
                <a:spcPts val="0"/>
              </a:spcBef>
              <a:spcAft>
                <a:spcPts val="0"/>
              </a:spcAft>
              <a:buClr>
                <a:schemeClr val="lt2"/>
              </a:buClr>
              <a:buSzPts val="4000"/>
              <a:buChar char="■"/>
            </a:pPr>
            <a:r>
              <a:rPr lang="en-GB" sz="4000"/>
              <a:t>As AI chatbots and virtual assistants become more prevalent, there is a risk of reduced human interaction, potentially affecting mental and emotional well-being.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5" name="Shape 535"/>
        <p:cNvGrpSpPr/>
        <p:nvPr/>
      </p:nvGrpSpPr>
      <p:grpSpPr>
        <a:xfrm>
          <a:off x="0" y="0"/>
          <a:ext cx="0" cy="0"/>
          <a:chOff x="0" y="0"/>
          <a:chExt cx="0" cy="0"/>
        </a:xfrm>
      </p:grpSpPr>
      <p:sp>
        <p:nvSpPr>
          <p:cNvPr id="536" name="Google Shape;536;p7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537" name="Google Shape;537;p76"/>
          <p:cNvSpPr txBox="1"/>
          <p:nvPr>
            <p:ph type="title"/>
          </p:nvPr>
        </p:nvSpPr>
        <p:spPr>
          <a:xfrm>
            <a:off x="640080" y="639704"/>
            <a:ext cx="3299579" cy="5577840"/>
          </a:xfrm>
          <a:prstGeom prst="rect">
            <a:avLst/>
          </a:prstGeom>
          <a:noFill/>
          <a:ln>
            <a:noFill/>
          </a:ln>
        </p:spPr>
        <p:txBody>
          <a:bodyPr anchorCtr="0" anchor="ctr" bIns="45700" lIns="91425" spcFirstLastPara="1" rIns="91425" wrap="square" tIns="45700">
            <a:normAutofit/>
          </a:bodyPr>
          <a:lstStyle/>
          <a:p>
            <a:pPr indent="0" lvl="0" marL="0" rtl="0" algn="ctr">
              <a:lnSpc>
                <a:spcPct val="89000"/>
              </a:lnSpc>
              <a:spcBef>
                <a:spcPts val="0"/>
              </a:spcBef>
              <a:spcAft>
                <a:spcPts val="0"/>
              </a:spcAft>
              <a:buClr>
                <a:schemeClr val="dk2"/>
              </a:buClr>
              <a:buSzPts val="4400"/>
              <a:buFont typeface="Libre Franklin"/>
              <a:buNone/>
            </a:pPr>
            <a:r>
              <a:rPr lang="en-GB"/>
              <a:t>SUMMARY</a:t>
            </a:r>
            <a:endParaRPr/>
          </a:p>
        </p:txBody>
      </p:sp>
      <p:grpSp>
        <p:nvGrpSpPr>
          <p:cNvPr id="538" name="Google Shape;538;p76"/>
          <p:cNvGrpSpPr/>
          <p:nvPr/>
        </p:nvGrpSpPr>
        <p:grpSpPr>
          <a:xfrm>
            <a:off x="4901472" y="774705"/>
            <a:ext cx="6506304" cy="5307840"/>
            <a:chOff x="0" y="135000"/>
            <a:chExt cx="6506304" cy="5307840"/>
          </a:xfrm>
        </p:grpSpPr>
        <p:sp>
          <p:nvSpPr>
            <p:cNvPr id="539" name="Google Shape;539;p76"/>
            <p:cNvSpPr/>
            <p:nvPr/>
          </p:nvSpPr>
          <p:spPr>
            <a:xfrm>
              <a:off x="0" y="135000"/>
              <a:ext cx="6506304" cy="711360"/>
            </a:xfrm>
            <a:prstGeom prst="roundRect">
              <a:avLst>
                <a:gd fmla="val 16667" name="adj"/>
              </a:avLst>
            </a:prstGeom>
            <a:solidFill>
              <a:schemeClr val="accent5"/>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6"/>
            <p:cNvSpPr txBox="1"/>
            <p:nvPr/>
          </p:nvSpPr>
          <p:spPr>
            <a:xfrm>
              <a:off x="34726" y="169726"/>
              <a:ext cx="6436852" cy="64190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Libre Franklin"/>
                <a:buNone/>
              </a:pPr>
              <a:r>
                <a:rPr b="0" i="0" lang="en-GB" sz="1900" u="none" cap="none" strike="noStrike">
                  <a:solidFill>
                    <a:schemeClr val="lt1"/>
                  </a:solidFill>
                  <a:latin typeface="Libre Franklin"/>
                  <a:ea typeface="Libre Franklin"/>
                  <a:cs typeface="Libre Franklin"/>
                  <a:sym typeface="Libre Franklin"/>
                </a:rPr>
                <a:t>AI IS A FAST DEVELOPING SECTOR WHICH HELPS US IN VARIOUS WAYS.</a:t>
              </a:r>
              <a:endParaRPr b="0" i="0" sz="1900" u="none" cap="none" strike="noStrike">
                <a:solidFill>
                  <a:schemeClr val="lt1"/>
                </a:solidFill>
                <a:latin typeface="Libre Franklin"/>
                <a:ea typeface="Libre Franklin"/>
                <a:cs typeface="Libre Franklin"/>
                <a:sym typeface="Libre Franklin"/>
              </a:endParaRPr>
            </a:p>
          </p:txBody>
        </p:sp>
        <p:sp>
          <p:nvSpPr>
            <p:cNvPr id="541" name="Google Shape;541;p76"/>
            <p:cNvSpPr/>
            <p:nvPr/>
          </p:nvSpPr>
          <p:spPr>
            <a:xfrm>
              <a:off x="0" y="901080"/>
              <a:ext cx="6506304" cy="711360"/>
            </a:xfrm>
            <a:prstGeom prst="roundRect">
              <a:avLst>
                <a:gd fmla="val 16667" name="adj"/>
              </a:avLst>
            </a:prstGeom>
            <a:solidFill>
              <a:srgbClr val="7788C1"/>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6"/>
            <p:cNvSpPr txBox="1"/>
            <p:nvPr/>
          </p:nvSpPr>
          <p:spPr>
            <a:xfrm>
              <a:off x="34726" y="935806"/>
              <a:ext cx="6436852" cy="64190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Libre Franklin"/>
                <a:buNone/>
              </a:pPr>
              <a:r>
                <a:rPr b="0" i="0" lang="en-GB" sz="1900" u="none" cap="none" strike="noStrike">
                  <a:solidFill>
                    <a:schemeClr val="lt1"/>
                  </a:solidFill>
                  <a:latin typeface="Libre Franklin"/>
                  <a:ea typeface="Libre Franklin"/>
                  <a:cs typeface="Libre Franklin"/>
                  <a:sym typeface="Libre Franklin"/>
                </a:rPr>
                <a:t>IT ALSO CONTAINS MANY DEMERITS.</a:t>
              </a:r>
              <a:endParaRPr b="0" i="0" sz="1900" u="none" cap="none" strike="noStrike">
                <a:solidFill>
                  <a:schemeClr val="lt1"/>
                </a:solidFill>
                <a:latin typeface="Libre Franklin"/>
                <a:ea typeface="Libre Franklin"/>
                <a:cs typeface="Libre Franklin"/>
                <a:sym typeface="Libre Franklin"/>
              </a:endParaRPr>
            </a:p>
          </p:txBody>
        </p:sp>
        <p:sp>
          <p:nvSpPr>
            <p:cNvPr id="543" name="Google Shape;543;p76"/>
            <p:cNvSpPr/>
            <p:nvPr/>
          </p:nvSpPr>
          <p:spPr>
            <a:xfrm>
              <a:off x="0" y="1667160"/>
              <a:ext cx="6506304" cy="711360"/>
            </a:xfrm>
            <a:prstGeom prst="roundRect">
              <a:avLst>
                <a:gd fmla="val 16667" name="adj"/>
              </a:avLst>
            </a:prstGeom>
            <a:solidFill>
              <a:srgbClr val="8679C8"/>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6"/>
            <p:cNvSpPr txBox="1"/>
            <p:nvPr/>
          </p:nvSpPr>
          <p:spPr>
            <a:xfrm>
              <a:off x="34726" y="1701886"/>
              <a:ext cx="6436852" cy="64190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Libre Franklin"/>
                <a:buNone/>
              </a:pPr>
              <a:r>
                <a:rPr b="0" i="0" lang="en-GB" sz="1900" u="none" cap="none" strike="noStrike">
                  <a:solidFill>
                    <a:schemeClr val="lt1"/>
                  </a:solidFill>
                  <a:latin typeface="Libre Franklin"/>
                  <a:ea typeface="Libre Franklin"/>
                  <a:cs typeface="Libre Franklin"/>
                  <a:sym typeface="Libre Franklin"/>
                </a:rPr>
                <a:t>THE MAIN DEMERITS ARE:</a:t>
              </a:r>
              <a:endParaRPr b="0" i="0" sz="1900" u="none" cap="none" strike="noStrike">
                <a:solidFill>
                  <a:schemeClr val="lt1"/>
                </a:solidFill>
                <a:latin typeface="Libre Franklin"/>
                <a:ea typeface="Libre Franklin"/>
                <a:cs typeface="Libre Franklin"/>
                <a:sym typeface="Libre Franklin"/>
              </a:endParaRPr>
            </a:p>
          </p:txBody>
        </p:sp>
        <p:sp>
          <p:nvSpPr>
            <p:cNvPr id="545" name="Google Shape;545;p76"/>
            <p:cNvSpPr/>
            <p:nvPr/>
          </p:nvSpPr>
          <p:spPr>
            <a:xfrm>
              <a:off x="0" y="2433240"/>
              <a:ext cx="6506304" cy="711360"/>
            </a:xfrm>
            <a:prstGeom prst="roundRect">
              <a:avLst>
                <a:gd fmla="val 16667" name="adj"/>
              </a:avLst>
            </a:prstGeom>
            <a:solidFill>
              <a:srgbClr val="AC7ACF"/>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6"/>
            <p:cNvSpPr txBox="1"/>
            <p:nvPr/>
          </p:nvSpPr>
          <p:spPr>
            <a:xfrm>
              <a:off x="34726" y="2467966"/>
              <a:ext cx="6436852" cy="64190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Libre Franklin"/>
                <a:buNone/>
              </a:pPr>
              <a:r>
                <a:rPr b="0" i="0" lang="en-GB" sz="1900" u="none" cap="none" strike="noStrike">
                  <a:solidFill>
                    <a:schemeClr val="lt1"/>
                  </a:solidFill>
                  <a:latin typeface="Libre Franklin"/>
                  <a:ea typeface="Libre Franklin"/>
                  <a:cs typeface="Libre Franklin"/>
                  <a:sym typeface="Libre Franklin"/>
                </a:rPr>
                <a:t>JOB DISPLACEMENT</a:t>
              </a:r>
              <a:endParaRPr b="0" i="0" sz="1900" u="none" cap="none" strike="noStrike">
                <a:solidFill>
                  <a:schemeClr val="lt1"/>
                </a:solidFill>
                <a:latin typeface="Libre Franklin"/>
                <a:ea typeface="Libre Franklin"/>
                <a:cs typeface="Libre Franklin"/>
                <a:sym typeface="Libre Franklin"/>
              </a:endParaRPr>
            </a:p>
          </p:txBody>
        </p:sp>
        <p:sp>
          <p:nvSpPr>
            <p:cNvPr id="547" name="Google Shape;547;p76"/>
            <p:cNvSpPr/>
            <p:nvPr/>
          </p:nvSpPr>
          <p:spPr>
            <a:xfrm>
              <a:off x="0" y="3199320"/>
              <a:ext cx="6506304" cy="711360"/>
            </a:xfrm>
            <a:prstGeom prst="roundRect">
              <a:avLst>
                <a:gd fmla="val 16667" name="adj"/>
              </a:avLst>
            </a:prstGeom>
            <a:solidFill>
              <a:srgbClr val="D67CD4"/>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6"/>
            <p:cNvSpPr txBox="1"/>
            <p:nvPr/>
          </p:nvSpPr>
          <p:spPr>
            <a:xfrm>
              <a:off x="34726" y="3234046"/>
              <a:ext cx="6436852" cy="64190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Libre Franklin"/>
                <a:buNone/>
              </a:pPr>
              <a:r>
                <a:rPr b="0" i="0" lang="en-GB" sz="1900" u="none" cap="none" strike="noStrike">
                  <a:solidFill>
                    <a:schemeClr val="lt1"/>
                  </a:solidFill>
                  <a:latin typeface="Libre Franklin"/>
                  <a:ea typeface="Libre Franklin"/>
                  <a:cs typeface="Libre Franklin"/>
                  <a:sym typeface="Libre Franklin"/>
                </a:rPr>
                <a:t>BIAS AND FAIRNESS ISSUE</a:t>
              </a:r>
              <a:endParaRPr b="0" i="0" sz="1900" u="none" cap="none" strike="noStrike">
                <a:solidFill>
                  <a:schemeClr val="lt1"/>
                </a:solidFill>
                <a:latin typeface="Libre Franklin"/>
                <a:ea typeface="Libre Franklin"/>
                <a:cs typeface="Libre Franklin"/>
                <a:sym typeface="Libre Franklin"/>
              </a:endParaRPr>
            </a:p>
          </p:txBody>
        </p:sp>
        <p:sp>
          <p:nvSpPr>
            <p:cNvPr id="549" name="Google Shape;549;p76"/>
            <p:cNvSpPr/>
            <p:nvPr/>
          </p:nvSpPr>
          <p:spPr>
            <a:xfrm>
              <a:off x="0" y="3965400"/>
              <a:ext cx="6506304" cy="711360"/>
            </a:xfrm>
            <a:prstGeom prst="roundRect">
              <a:avLst>
                <a:gd fmla="val 16667" name="adj"/>
              </a:avLst>
            </a:prstGeom>
            <a:solidFill>
              <a:srgbClr val="DC7FB4"/>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6"/>
            <p:cNvSpPr txBox="1"/>
            <p:nvPr/>
          </p:nvSpPr>
          <p:spPr>
            <a:xfrm>
              <a:off x="34726" y="4000126"/>
              <a:ext cx="6436852" cy="64190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Libre Franklin"/>
                <a:buNone/>
              </a:pPr>
              <a:r>
                <a:rPr b="0" i="0" lang="en-GB" sz="1900" u="none" cap="none" strike="noStrike">
                  <a:solidFill>
                    <a:schemeClr val="lt1"/>
                  </a:solidFill>
                  <a:latin typeface="Libre Franklin"/>
                  <a:ea typeface="Libre Franklin"/>
                  <a:cs typeface="Libre Franklin"/>
                  <a:sym typeface="Libre Franklin"/>
                </a:rPr>
                <a:t>ETHICAL DILEMMAS</a:t>
              </a:r>
              <a:endParaRPr b="0" i="0" sz="1900" u="none" cap="none" strike="noStrike">
                <a:solidFill>
                  <a:schemeClr val="lt1"/>
                </a:solidFill>
                <a:latin typeface="Libre Franklin"/>
                <a:ea typeface="Libre Franklin"/>
                <a:cs typeface="Libre Franklin"/>
                <a:sym typeface="Libre Franklin"/>
              </a:endParaRPr>
            </a:p>
          </p:txBody>
        </p:sp>
        <p:sp>
          <p:nvSpPr>
            <p:cNvPr id="551" name="Google Shape;551;p76"/>
            <p:cNvSpPr/>
            <p:nvPr/>
          </p:nvSpPr>
          <p:spPr>
            <a:xfrm>
              <a:off x="0" y="4731480"/>
              <a:ext cx="6506304" cy="711360"/>
            </a:xfrm>
            <a:prstGeom prst="roundRect">
              <a:avLst>
                <a:gd fmla="val 16667" name="adj"/>
              </a:avLst>
            </a:prstGeom>
            <a:solidFill>
              <a:srgbClr val="E18293"/>
            </a:solidFill>
            <a:ln cap="flat" cmpd="sng" w="349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6"/>
            <p:cNvSpPr txBox="1"/>
            <p:nvPr/>
          </p:nvSpPr>
          <p:spPr>
            <a:xfrm>
              <a:off x="34726" y="4766206"/>
              <a:ext cx="6436852" cy="641908"/>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Libre Franklin"/>
                <a:buNone/>
              </a:pPr>
              <a:r>
                <a:rPr b="0" i="0" lang="en-GB" sz="1900" u="none" cap="none" strike="noStrike">
                  <a:solidFill>
                    <a:schemeClr val="lt1"/>
                  </a:solidFill>
                  <a:latin typeface="Libre Franklin"/>
                  <a:ea typeface="Libre Franklin"/>
                  <a:cs typeface="Libre Franklin"/>
                  <a:sym typeface="Libre Franklin"/>
                </a:rPr>
                <a:t>LOSS OF HUMAN CONNECTION……</a:t>
              </a:r>
              <a:endParaRPr b="0" i="0" sz="1900" u="none" cap="none" strike="noStrike">
                <a:solidFill>
                  <a:schemeClr val="lt1"/>
                </a:solidFill>
                <a:latin typeface="Libre Franklin"/>
                <a:ea typeface="Libre Franklin"/>
                <a:cs typeface="Libre Franklin"/>
                <a:sym typeface="Libre Franklin"/>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6" name="Shape 556"/>
        <p:cNvGrpSpPr/>
        <p:nvPr/>
      </p:nvGrpSpPr>
      <p:grpSpPr>
        <a:xfrm>
          <a:off x="0" y="0"/>
          <a:ext cx="0" cy="0"/>
          <a:chOff x="0" y="0"/>
          <a:chExt cx="0" cy="0"/>
        </a:xfrm>
      </p:grpSpPr>
      <p:sp>
        <p:nvSpPr>
          <p:cNvPr id="557" name="Google Shape;557;p7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558" name="Google Shape;558;p77"/>
          <p:cNvSpPr txBox="1"/>
          <p:nvPr>
            <p:ph type="title"/>
          </p:nvPr>
        </p:nvSpPr>
        <p:spPr>
          <a:xfrm>
            <a:off x="5100824" y="685800"/>
            <a:ext cx="6176776"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lt2"/>
              </a:buClr>
              <a:buSzPts val="4400"/>
              <a:buFont typeface="Open Sans Light"/>
              <a:buNone/>
            </a:pPr>
            <a:r>
              <a:rPr i="1" lang="en-GB">
                <a:latin typeface="Open Sans Light"/>
                <a:ea typeface="Open Sans Light"/>
                <a:cs typeface="Open Sans Light"/>
                <a:sym typeface="Open Sans Light"/>
              </a:rPr>
              <a:t>WHAT MAKES AI SO POWERFUL</a:t>
            </a:r>
            <a:r>
              <a:rPr lang="en-GB">
                <a:latin typeface="Open Sans Light"/>
                <a:ea typeface="Open Sans Light"/>
                <a:cs typeface="Open Sans Light"/>
                <a:sym typeface="Open Sans Light"/>
              </a:rPr>
              <a:t>??</a:t>
            </a:r>
            <a:endParaRPr/>
          </a:p>
        </p:txBody>
      </p:sp>
      <p:pic>
        <p:nvPicPr>
          <p:cNvPr descr="CPU with binary numbers and blueprint" id="559" name="Google Shape;559;p77"/>
          <p:cNvPicPr preferRelativeResize="0"/>
          <p:nvPr/>
        </p:nvPicPr>
        <p:blipFill rotWithShape="1">
          <a:blip r:embed="rId3">
            <a:alphaModFix/>
          </a:blip>
          <a:srcRect b="0" l="34533" r="29594" t="0"/>
          <a:stretch/>
        </p:blipFill>
        <p:spPr>
          <a:xfrm>
            <a:off x="-1" y="10"/>
            <a:ext cx="4373546" cy="6857990"/>
          </a:xfrm>
          <a:prstGeom prst="rect">
            <a:avLst/>
          </a:prstGeom>
          <a:noFill/>
          <a:ln>
            <a:noFill/>
          </a:ln>
        </p:spPr>
      </p:pic>
      <p:sp>
        <p:nvSpPr>
          <p:cNvPr id="560" name="Google Shape;560;p77"/>
          <p:cNvSpPr/>
          <p:nvPr/>
        </p:nvSpPr>
        <p:spPr>
          <a:xfrm>
            <a:off x="437354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7"/>
          <p:cNvSpPr txBox="1"/>
          <p:nvPr>
            <p:ph idx="1" type="body"/>
          </p:nvPr>
        </p:nvSpPr>
        <p:spPr>
          <a:xfrm>
            <a:off x="5100824" y="2286000"/>
            <a:ext cx="6176776" cy="3581400"/>
          </a:xfrm>
          <a:prstGeom prst="rect">
            <a:avLst/>
          </a:prstGeom>
          <a:noFill/>
          <a:ln>
            <a:noFill/>
          </a:ln>
        </p:spPr>
        <p:txBody>
          <a:bodyPr anchorCtr="0" anchor="t" bIns="45700" lIns="91425" spcFirstLastPara="1" rIns="91425" wrap="square" tIns="45700">
            <a:noAutofit/>
          </a:bodyPr>
          <a:lstStyle/>
          <a:p>
            <a:pPr indent="-384048" lvl="0" marL="384048" rtl="0" algn="l">
              <a:lnSpc>
                <a:spcPct val="94000"/>
              </a:lnSpc>
              <a:spcBef>
                <a:spcPts val="0"/>
              </a:spcBef>
              <a:spcAft>
                <a:spcPts val="0"/>
              </a:spcAft>
              <a:buClr>
                <a:schemeClr val="lt2"/>
              </a:buClr>
              <a:buSzPts val="3200"/>
              <a:buChar char="■"/>
            </a:pPr>
            <a:r>
              <a:rPr b="0" i="0" lang="en-GB" sz="3200">
                <a:latin typeface="Arial"/>
                <a:ea typeface="Arial"/>
                <a:cs typeface="Arial"/>
                <a:sym typeface="Arial"/>
              </a:rPr>
              <a:t>AI's influence on technology is due in part because of how it impacts computing. Through AI, computers have the ability to harness massive amounts of data and use their learned intelligence to make optimal decisions and discoveries in fractions of the time that it would take humans.</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65" name="Shape 565"/>
        <p:cNvGrpSpPr/>
        <p:nvPr/>
      </p:nvGrpSpPr>
      <p:grpSpPr>
        <a:xfrm>
          <a:off x="0" y="0"/>
          <a:ext cx="0" cy="0"/>
          <a:chOff x="0" y="0"/>
          <a:chExt cx="0" cy="0"/>
        </a:xfrm>
      </p:grpSpPr>
      <p:grpSp>
        <p:nvGrpSpPr>
          <p:cNvPr id="566" name="Google Shape;566;p78"/>
          <p:cNvGrpSpPr/>
          <p:nvPr/>
        </p:nvGrpSpPr>
        <p:grpSpPr>
          <a:xfrm>
            <a:off x="752858" y="744469"/>
            <a:ext cx="10674117" cy="5349671"/>
            <a:chOff x="752858" y="744469"/>
            <a:chExt cx="10674117" cy="5349671"/>
          </a:xfrm>
        </p:grpSpPr>
        <p:sp>
          <p:nvSpPr>
            <p:cNvPr id="567" name="Google Shape;567;p78"/>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568" name="Google Shape;568;p78"/>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9" name="Google Shape;569;p78"/>
          <p:cNvPicPr preferRelativeResize="0"/>
          <p:nvPr/>
        </p:nvPicPr>
        <p:blipFill rotWithShape="1">
          <a:blip r:embed="rId3">
            <a:alphaModFix/>
          </a:blip>
          <a:srcRect b="15356" l="0" r="0" t="28382"/>
          <a:stretch/>
        </p:blipFill>
        <p:spPr>
          <a:xfrm>
            <a:off x="99410" y="0"/>
            <a:ext cx="12191980" cy="6859300"/>
          </a:xfrm>
          <a:prstGeom prst="rect">
            <a:avLst/>
          </a:prstGeom>
          <a:noFill/>
          <a:ln>
            <a:noFill/>
          </a:ln>
        </p:spPr>
      </p:pic>
      <p:sp>
        <p:nvSpPr>
          <p:cNvPr id="570" name="Google Shape;570;p78"/>
          <p:cNvSpPr/>
          <p:nvPr/>
        </p:nvSpPr>
        <p:spPr>
          <a:xfrm>
            <a:off x="-258" y="0"/>
            <a:ext cx="12192000" cy="6858000"/>
          </a:xfrm>
          <a:prstGeom prst="rect">
            <a:avLst/>
          </a:prstGeom>
          <a:gradFill>
            <a:gsLst>
              <a:gs pos="0">
                <a:srgbClr val="191B0E">
                  <a:alpha val="69803"/>
                </a:srgbClr>
              </a:gs>
              <a:gs pos="20000">
                <a:srgbClr val="191B0E">
                  <a:alpha val="69803"/>
                </a:srgbClr>
              </a:gs>
              <a:gs pos="100000">
                <a:schemeClr val="dk2"/>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571" name="Google Shape;571;p78"/>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8"/>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573" name="Google Shape;573;p78"/>
          <p:cNvSpPr txBox="1"/>
          <p:nvPr>
            <p:ph type="title"/>
          </p:nvPr>
        </p:nvSpPr>
        <p:spPr>
          <a:xfrm>
            <a:off x="1831144" y="3074122"/>
            <a:ext cx="8361229" cy="2098226"/>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chemeClr val="lt2"/>
              </a:buClr>
              <a:buSzPts val="3200"/>
              <a:buFont typeface="Libre Franklin"/>
              <a:buNone/>
            </a:pPr>
            <a:r>
              <a:rPr b="1" i="1" lang="en-GB" sz="3200" cap="none">
                <a:solidFill>
                  <a:schemeClr val="lt2"/>
                </a:solidFill>
              </a:rPr>
              <a:t>“AI IS MORE DANGEROUS THAN, SAY, MISMANAGED AIRCRAFT DESIGN OR PRODUCTION MAINTENANCE OR BAD CAR PRODUCTION…IT HAS THE POTENTIAL—HOWEVER SMALL ONE MAY REGARD THAT PROBABILITY, BUT IT IS NON-TRIVIAL— IT HAS THE POTENTIAL OF CIVILIZATION DESTRUCTION.”</a:t>
            </a:r>
            <a:endParaRPr b="1" i="1" sz="3200" cap="none">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73"/>
                                        </p:tgtEl>
                                        <p:attrNameLst>
                                          <p:attrName>style.visibility</p:attrName>
                                        </p:attrNameLst>
                                      </p:cBhvr>
                                      <p:to>
                                        <p:strVal val="visible"/>
                                      </p:to>
                                    </p:set>
                                    <p:animEffect filter="fade" transition="in">
                                      <p:cBhvr>
                                        <p:cTn dur="70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grpSp>
        <p:nvGrpSpPr>
          <p:cNvPr id="401" name="Google Shape;401;p61"/>
          <p:cNvGrpSpPr/>
          <p:nvPr/>
        </p:nvGrpSpPr>
        <p:grpSpPr>
          <a:xfrm>
            <a:off x="4717915" y="374446"/>
            <a:ext cx="6867728" cy="6128562"/>
            <a:chOff x="0" y="4795"/>
            <a:chExt cx="6867728" cy="6128562"/>
          </a:xfrm>
        </p:grpSpPr>
        <p:sp>
          <p:nvSpPr>
            <p:cNvPr id="402" name="Google Shape;402;p61"/>
            <p:cNvSpPr/>
            <p:nvPr/>
          </p:nvSpPr>
          <p:spPr>
            <a:xfrm>
              <a:off x="0" y="4795"/>
              <a:ext cx="6867728" cy="1021427"/>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1"/>
            <p:cNvSpPr/>
            <p:nvPr/>
          </p:nvSpPr>
          <p:spPr>
            <a:xfrm>
              <a:off x="308981" y="234616"/>
              <a:ext cx="561784" cy="56178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1"/>
            <p:cNvSpPr/>
            <p:nvPr/>
          </p:nvSpPr>
          <p:spPr>
            <a:xfrm>
              <a:off x="1179748" y="4795"/>
              <a:ext cx="5687979" cy="10214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1"/>
            <p:cNvSpPr txBox="1"/>
            <p:nvPr/>
          </p:nvSpPr>
          <p:spPr>
            <a:xfrm>
              <a:off x="1179748" y="4795"/>
              <a:ext cx="5687979" cy="1021427"/>
            </a:xfrm>
            <a:prstGeom prst="rect">
              <a:avLst/>
            </a:prstGeom>
            <a:noFill/>
            <a:ln>
              <a:noFill/>
            </a:ln>
          </p:spPr>
          <p:txBody>
            <a:bodyPr anchorCtr="0" anchor="ctr" bIns="108100" lIns="108100" spcFirstLastPara="1" rIns="108100" wrap="square" tIns="108100">
              <a:noAutofit/>
            </a:bodyPr>
            <a:lstStyle/>
            <a:p>
              <a:pPr indent="0" lvl="0" marL="0" marR="0" rtl="0" algn="l">
                <a:lnSpc>
                  <a:spcPct val="100000"/>
                </a:lnSpc>
                <a:spcBef>
                  <a:spcPts val="0"/>
                </a:spcBef>
                <a:spcAft>
                  <a:spcPts val="0"/>
                </a:spcAft>
                <a:buClr>
                  <a:schemeClr val="lt1"/>
                </a:buClr>
                <a:buSzPts val="1900"/>
                <a:buFont typeface="Times New Roman"/>
                <a:buNone/>
              </a:pPr>
              <a:r>
                <a:rPr lang="en-GB" sz="1900">
                  <a:solidFill>
                    <a:schemeClr val="lt1"/>
                  </a:solidFill>
                  <a:latin typeface="Times New Roman"/>
                  <a:ea typeface="Times New Roman"/>
                  <a:cs typeface="Times New Roman"/>
                  <a:sym typeface="Times New Roman"/>
                </a:rPr>
                <a:t>1. WHAT IS AI:</a:t>
              </a:r>
              <a:endParaRPr/>
            </a:p>
          </p:txBody>
        </p:sp>
        <p:sp>
          <p:nvSpPr>
            <p:cNvPr id="406" name="Google Shape;406;p61"/>
            <p:cNvSpPr/>
            <p:nvPr/>
          </p:nvSpPr>
          <p:spPr>
            <a:xfrm>
              <a:off x="0" y="1281579"/>
              <a:ext cx="6867728" cy="1021427"/>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1"/>
            <p:cNvSpPr/>
            <p:nvPr/>
          </p:nvSpPr>
          <p:spPr>
            <a:xfrm>
              <a:off x="308981" y="1511400"/>
              <a:ext cx="561784" cy="56178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1"/>
            <p:cNvSpPr/>
            <p:nvPr/>
          </p:nvSpPr>
          <p:spPr>
            <a:xfrm>
              <a:off x="1179748" y="1281579"/>
              <a:ext cx="5687979" cy="10214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1"/>
            <p:cNvSpPr txBox="1"/>
            <p:nvPr/>
          </p:nvSpPr>
          <p:spPr>
            <a:xfrm>
              <a:off x="1179748" y="1281579"/>
              <a:ext cx="5687979" cy="1021427"/>
            </a:xfrm>
            <a:prstGeom prst="rect">
              <a:avLst/>
            </a:prstGeom>
            <a:noFill/>
            <a:ln>
              <a:noFill/>
            </a:ln>
          </p:spPr>
          <p:txBody>
            <a:bodyPr anchorCtr="0" anchor="ctr" bIns="108100" lIns="108100" spcFirstLastPara="1" rIns="108100" wrap="square" tIns="108100">
              <a:noAutofit/>
            </a:bodyPr>
            <a:lstStyle/>
            <a:p>
              <a:pPr indent="0" lvl="0" marL="0" marR="0" rtl="0" algn="l">
                <a:lnSpc>
                  <a:spcPct val="100000"/>
                </a:lnSpc>
                <a:spcBef>
                  <a:spcPts val="0"/>
                </a:spcBef>
                <a:spcAft>
                  <a:spcPts val="0"/>
                </a:spcAft>
                <a:buClr>
                  <a:schemeClr val="lt1"/>
                </a:buClr>
                <a:buSzPts val="1900"/>
                <a:buFont typeface="Times New Roman"/>
                <a:buNone/>
              </a:pPr>
              <a:r>
                <a:rPr lang="en-GB" sz="1900">
                  <a:solidFill>
                    <a:schemeClr val="lt1"/>
                  </a:solidFill>
                  <a:latin typeface="Times New Roman"/>
                  <a:ea typeface="Times New Roman"/>
                  <a:cs typeface="Times New Roman"/>
                  <a:sym typeface="Times New Roman"/>
                </a:rPr>
                <a:t>2. HISTORY OF AI</a:t>
              </a:r>
              <a:endParaRPr/>
            </a:p>
          </p:txBody>
        </p:sp>
        <p:sp>
          <p:nvSpPr>
            <p:cNvPr id="410" name="Google Shape;410;p61"/>
            <p:cNvSpPr/>
            <p:nvPr/>
          </p:nvSpPr>
          <p:spPr>
            <a:xfrm>
              <a:off x="0" y="2558362"/>
              <a:ext cx="6867728" cy="1021427"/>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1"/>
            <p:cNvSpPr/>
            <p:nvPr/>
          </p:nvSpPr>
          <p:spPr>
            <a:xfrm>
              <a:off x="308981" y="2788184"/>
              <a:ext cx="561784" cy="56178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1"/>
            <p:cNvSpPr/>
            <p:nvPr/>
          </p:nvSpPr>
          <p:spPr>
            <a:xfrm>
              <a:off x="1179748" y="2558362"/>
              <a:ext cx="5687979" cy="10214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1"/>
            <p:cNvSpPr txBox="1"/>
            <p:nvPr/>
          </p:nvSpPr>
          <p:spPr>
            <a:xfrm>
              <a:off x="1179748" y="2558362"/>
              <a:ext cx="5687979" cy="1021427"/>
            </a:xfrm>
            <a:prstGeom prst="rect">
              <a:avLst/>
            </a:prstGeom>
            <a:noFill/>
            <a:ln>
              <a:noFill/>
            </a:ln>
          </p:spPr>
          <p:txBody>
            <a:bodyPr anchorCtr="0" anchor="ctr" bIns="108100" lIns="108100" spcFirstLastPara="1" rIns="108100" wrap="square" tIns="108100">
              <a:noAutofit/>
            </a:bodyPr>
            <a:lstStyle/>
            <a:p>
              <a:pPr indent="0" lvl="0" marL="0" marR="0" rtl="0" algn="l">
                <a:lnSpc>
                  <a:spcPct val="100000"/>
                </a:lnSpc>
                <a:spcBef>
                  <a:spcPts val="0"/>
                </a:spcBef>
                <a:spcAft>
                  <a:spcPts val="0"/>
                </a:spcAft>
                <a:buClr>
                  <a:schemeClr val="lt1"/>
                </a:buClr>
                <a:buSzPts val="1900"/>
                <a:buFont typeface="Times New Roman"/>
                <a:buNone/>
              </a:pPr>
              <a:r>
                <a:rPr lang="en-GB" sz="1900">
                  <a:solidFill>
                    <a:schemeClr val="lt1"/>
                  </a:solidFill>
                  <a:latin typeface="Times New Roman"/>
                  <a:ea typeface="Times New Roman"/>
                  <a:cs typeface="Times New Roman"/>
                  <a:sym typeface="Times New Roman"/>
                </a:rPr>
                <a:t>3. ADVANTAGES OF AI</a:t>
              </a:r>
              <a:endParaRPr/>
            </a:p>
          </p:txBody>
        </p:sp>
        <p:sp>
          <p:nvSpPr>
            <p:cNvPr id="414" name="Google Shape;414;p61"/>
            <p:cNvSpPr/>
            <p:nvPr/>
          </p:nvSpPr>
          <p:spPr>
            <a:xfrm>
              <a:off x="0" y="3835146"/>
              <a:ext cx="6867728" cy="1021427"/>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1"/>
            <p:cNvSpPr/>
            <p:nvPr/>
          </p:nvSpPr>
          <p:spPr>
            <a:xfrm>
              <a:off x="308981" y="4064967"/>
              <a:ext cx="561784" cy="561784"/>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1"/>
            <p:cNvSpPr/>
            <p:nvPr/>
          </p:nvSpPr>
          <p:spPr>
            <a:xfrm>
              <a:off x="1179748" y="3835146"/>
              <a:ext cx="5687979" cy="10214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1"/>
            <p:cNvSpPr txBox="1"/>
            <p:nvPr/>
          </p:nvSpPr>
          <p:spPr>
            <a:xfrm>
              <a:off x="1179748" y="3835146"/>
              <a:ext cx="5687979" cy="1021427"/>
            </a:xfrm>
            <a:prstGeom prst="rect">
              <a:avLst/>
            </a:prstGeom>
            <a:noFill/>
            <a:ln>
              <a:noFill/>
            </a:ln>
          </p:spPr>
          <p:txBody>
            <a:bodyPr anchorCtr="0" anchor="ctr" bIns="108100" lIns="108100" spcFirstLastPara="1" rIns="108100" wrap="square" tIns="108100">
              <a:noAutofit/>
            </a:bodyPr>
            <a:lstStyle/>
            <a:p>
              <a:pPr indent="0" lvl="0" marL="0" marR="0" rtl="0" algn="l">
                <a:lnSpc>
                  <a:spcPct val="100000"/>
                </a:lnSpc>
                <a:spcBef>
                  <a:spcPts val="0"/>
                </a:spcBef>
                <a:spcAft>
                  <a:spcPts val="0"/>
                </a:spcAft>
                <a:buClr>
                  <a:schemeClr val="lt1"/>
                </a:buClr>
                <a:buSzPts val="1900"/>
                <a:buFont typeface="Times New Roman"/>
                <a:buNone/>
              </a:pPr>
              <a:r>
                <a:rPr lang="en-GB" sz="1900">
                  <a:solidFill>
                    <a:schemeClr val="lt1"/>
                  </a:solidFill>
                  <a:latin typeface="Times New Roman"/>
                  <a:ea typeface="Times New Roman"/>
                  <a:cs typeface="Times New Roman"/>
                  <a:sym typeface="Times New Roman"/>
                </a:rPr>
                <a:t>4. DEMERITS OF AI</a:t>
              </a:r>
              <a:endParaRPr/>
            </a:p>
          </p:txBody>
        </p:sp>
        <p:sp>
          <p:nvSpPr>
            <p:cNvPr id="418" name="Google Shape;418;p61"/>
            <p:cNvSpPr/>
            <p:nvPr/>
          </p:nvSpPr>
          <p:spPr>
            <a:xfrm>
              <a:off x="0" y="5111930"/>
              <a:ext cx="6867728" cy="1021427"/>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1"/>
            <p:cNvSpPr/>
            <p:nvPr/>
          </p:nvSpPr>
          <p:spPr>
            <a:xfrm>
              <a:off x="308981" y="5341751"/>
              <a:ext cx="561784" cy="561784"/>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1"/>
            <p:cNvSpPr/>
            <p:nvPr/>
          </p:nvSpPr>
          <p:spPr>
            <a:xfrm>
              <a:off x="1179748" y="5111930"/>
              <a:ext cx="5687979" cy="10214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1"/>
            <p:cNvSpPr txBox="1"/>
            <p:nvPr/>
          </p:nvSpPr>
          <p:spPr>
            <a:xfrm>
              <a:off x="1179748" y="5111930"/>
              <a:ext cx="5687979" cy="1021427"/>
            </a:xfrm>
            <a:prstGeom prst="rect">
              <a:avLst/>
            </a:prstGeom>
            <a:noFill/>
            <a:ln>
              <a:noFill/>
            </a:ln>
          </p:spPr>
          <p:txBody>
            <a:bodyPr anchorCtr="0" anchor="ctr" bIns="108100" lIns="108100" spcFirstLastPara="1" rIns="108100" wrap="square" tIns="108100">
              <a:noAutofit/>
            </a:bodyPr>
            <a:lstStyle/>
            <a:p>
              <a:pPr indent="0" lvl="0" marL="0" marR="0" rtl="0" algn="l">
                <a:lnSpc>
                  <a:spcPct val="100000"/>
                </a:lnSpc>
                <a:spcBef>
                  <a:spcPts val="0"/>
                </a:spcBef>
                <a:spcAft>
                  <a:spcPts val="0"/>
                </a:spcAft>
                <a:buClr>
                  <a:schemeClr val="lt1"/>
                </a:buClr>
                <a:buSzPts val="1900"/>
                <a:buFont typeface="Times New Roman"/>
                <a:buNone/>
              </a:pPr>
              <a:r>
                <a:rPr lang="en-GB" sz="1900">
                  <a:solidFill>
                    <a:schemeClr val="lt1"/>
                  </a:solidFill>
                  <a:latin typeface="Times New Roman"/>
                  <a:ea typeface="Times New Roman"/>
                  <a:cs typeface="Times New Roman"/>
                  <a:sym typeface="Times New Roman"/>
                </a:rPr>
                <a:t>5. INTRODUCTION TO CYBERSECURITY</a:t>
              </a:r>
              <a:endParaRPr/>
            </a:p>
          </p:txBody>
        </p:sp>
      </p:grpSp>
      <p:sp>
        <p:nvSpPr>
          <p:cNvPr id="422" name="Google Shape;422;p61"/>
          <p:cNvSpPr txBox="1"/>
          <p:nvPr/>
        </p:nvSpPr>
        <p:spPr>
          <a:xfrm>
            <a:off x="606357" y="2471475"/>
            <a:ext cx="370624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000">
                <a:solidFill>
                  <a:schemeClr val="lt1"/>
                </a:solidFill>
                <a:latin typeface="Rockwell"/>
                <a:ea typeface="Rockwell"/>
                <a:cs typeface="Rockwell"/>
                <a:sym typeface="Rockwell"/>
              </a:rPr>
              <a:t>TABLE OF CONTENTS:</a:t>
            </a:r>
            <a:endParaRPr sz="4000">
              <a:solidFill>
                <a:schemeClr val="lt1"/>
              </a:solidFill>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animEffect filter="fade" transition="in">
                                      <p:cBhvr>
                                        <p:cTn dur="1000"/>
                                        <p:tgtEl>
                                          <p:spTgt spid="42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7" name="Shape 577"/>
        <p:cNvGrpSpPr/>
        <p:nvPr/>
      </p:nvGrpSpPr>
      <p:grpSpPr>
        <a:xfrm>
          <a:off x="0" y="0"/>
          <a:ext cx="0" cy="0"/>
          <a:chOff x="0" y="0"/>
          <a:chExt cx="0" cy="0"/>
        </a:xfrm>
      </p:grpSpPr>
      <p:grpSp>
        <p:nvGrpSpPr>
          <p:cNvPr id="578" name="Google Shape;578;p79"/>
          <p:cNvGrpSpPr/>
          <p:nvPr/>
        </p:nvGrpSpPr>
        <p:grpSpPr>
          <a:xfrm>
            <a:off x="752858" y="744469"/>
            <a:ext cx="10674117" cy="5349671"/>
            <a:chOff x="752858" y="744469"/>
            <a:chExt cx="10674117" cy="5349671"/>
          </a:xfrm>
        </p:grpSpPr>
        <p:sp>
          <p:nvSpPr>
            <p:cNvPr id="579" name="Google Shape;579;p79"/>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sp>
        <p:sp>
          <p:nvSpPr>
            <p:cNvPr id="580" name="Google Shape;580;p79"/>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7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pic>
        <p:nvPicPr>
          <p:cNvPr id="582" name="Google Shape;582;p79"/>
          <p:cNvPicPr preferRelativeResize="0"/>
          <p:nvPr/>
        </p:nvPicPr>
        <p:blipFill rotWithShape="1">
          <a:blip r:embed="rId3">
            <a:alphaModFix amt="40000"/>
          </a:blip>
          <a:srcRect b="0" l="0" r="0" t="19643"/>
          <a:stretch/>
        </p:blipFill>
        <p:spPr>
          <a:xfrm>
            <a:off x="20" y="10"/>
            <a:ext cx="12191980" cy="6857990"/>
          </a:xfrm>
          <a:prstGeom prst="rect">
            <a:avLst/>
          </a:prstGeom>
          <a:noFill/>
          <a:ln>
            <a:noFill/>
          </a:ln>
        </p:spPr>
      </p:pic>
      <p:sp>
        <p:nvSpPr>
          <p:cNvPr id="583" name="Google Shape;583;p79"/>
          <p:cNvSpPr txBox="1"/>
          <p:nvPr>
            <p:ph type="title"/>
          </p:nvPr>
        </p:nvSpPr>
        <p:spPr>
          <a:xfrm>
            <a:off x="1915128" y="1788454"/>
            <a:ext cx="8361229" cy="2098226"/>
          </a:xfrm>
          <a:prstGeom prst="rect">
            <a:avLst/>
          </a:prstGeom>
          <a:noFill/>
          <a:ln>
            <a:noFill/>
          </a:ln>
        </p:spPr>
        <p:txBody>
          <a:bodyPr anchorCtr="0" anchor="b" bIns="45700" lIns="91425" spcFirstLastPara="1" rIns="91425" wrap="square" tIns="45700">
            <a:normAutofit/>
          </a:bodyPr>
          <a:lstStyle/>
          <a:p>
            <a:pPr indent="0" lvl="0" marL="0" rtl="0" algn="ctr">
              <a:lnSpc>
                <a:spcPct val="89000"/>
              </a:lnSpc>
              <a:spcBef>
                <a:spcPts val="0"/>
              </a:spcBef>
              <a:spcAft>
                <a:spcPts val="0"/>
              </a:spcAft>
              <a:buClr>
                <a:schemeClr val="lt2"/>
              </a:buClr>
              <a:buSzPts val="7200"/>
              <a:buFont typeface="Libre Franklin"/>
              <a:buNone/>
            </a:pPr>
            <a:r>
              <a:rPr lang="en-GB" sz="7200" cap="none"/>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p:nvPr/>
        </p:nvSpPr>
        <p:spPr>
          <a:xfrm>
            <a:off x="5395149" y="581338"/>
            <a:ext cx="5264425" cy="1231106"/>
          </a:xfrm>
          <a:prstGeom prst="rect">
            <a:avLst/>
          </a:prstGeom>
          <a:solidFill>
            <a:srgbClr val="08E0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428" name="Google Shape;428;p62"/>
          <p:cNvGrpSpPr/>
          <p:nvPr/>
        </p:nvGrpSpPr>
        <p:grpSpPr>
          <a:xfrm rot="10800000">
            <a:off x="10713466" y="564497"/>
            <a:ext cx="1374258" cy="993643"/>
            <a:chOff x="0" y="-1"/>
            <a:chExt cx="408" cy="295"/>
          </a:xfrm>
        </p:grpSpPr>
        <p:sp>
          <p:nvSpPr>
            <p:cNvPr id="429" name="Google Shape;429;p62"/>
            <p:cNvSpPr/>
            <p:nvPr/>
          </p:nvSpPr>
          <p:spPr>
            <a:xfrm>
              <a:off x="0" y="-1"/>
              <a:ext cx="196" cy="290"/>
            </a:xfrm>
            <a:custGeom>
              <a:rect b="b" l="l" r="r" t="t"/>
              <a:pathLst>
                <a:path extrusionOk="0" h="290" w="196">
                  <a:moveTo>
                    <a:pt x="99" y="0"/>
                  </a:moveTo>
                  <a:lnTo>
                    <a:pt x="196" y="0"/>
                  </a:lnTo>
                  <a:lnTo>
                    <a:pt x="111" y="140"/>
                  </a:lnTo>
                  <a:lnTo>
                    <a:pt x="196" y="290"/>
                  </a:lnTo>
                  <a:lnTo>
                    <a:pt x="109" y="290"/>
                  </a:lnTo>
                  <a:lnTo>
                    <a:pt x="0" y="145"/>
                  </a:lnTo>
                  <a:lnTo>
                    <a:pt x="99" y="0"/>
                  </a:lnTo>
                  <a:close/>
                </a:path>
              </a:pathLst>
            </a:custGeom>
            <a:solidFill>
              <a:srgbClr val="08E0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53772"/>
                </a:solidFill>
                <a:latin typeface="Rockwell"/>
                <a:ea typeface="Rockwell"/>
                <a:cs typeface="Rockwell"/>
                <a:sym typeface="Rockwell"/>
              </a:endParaRPr>
            </a:p>
          </p:txBody>
        </p:sp>
        <p:sp>
          <p:nvSpPr>
            <p:cNvPr id="430" name="Google Shape;430;p62"/>
            <p:cNvSpPr/>
            <p:nvPr/>
          </p:nvSpPr>
          <p:spPr>
            <a:xfrm>
              <a:off x="212" y="3"/>
              <a:ext cx="196" cy="291"/>
            </a:xfrm>
            <a:custGeom>
              <a:rect b="b" l="l" r="r" t="t"/>
              <a:pathLst>
                <a:path extrusionOk="0" h="291" w="196">
                  <a:moveTo>
                    <a:pt x="99" y="0"/>
                  </a:moveTo>
                  <a:lnTo>
                    <a:pt x="196" y="0"/>
                  </a:lnTo>
                  <a:lnTo>
                    <a:pt x="111" y="141"/>
                  </a:lnTo>
                  <a:lnTo>
                    <a:pt x="196" y="291"/>
                  </a:lnTo>
                  <a:lnTo>
                    <a:pt x="109" y="291"/>
                  </a:lnTo>
                  <a:lnTo>
                    <a:pt x="0" y="146"/>
                  </a:lnTo>
                  <a:lnTo>
                    <a:pt x="99" y="0"/>
                  </a:lnTo>
                  <a:close/>
                </a:path>
              </a:pathLst>
            </a:custGeom>
            <a:noFill/>
            <a:ln cap="flat" cmpd="sng" w="28575">
              <a:solidFill>
                <a:srgbClr val="0592D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53772"/>
                </a:solidFill>
                <a:latin typeface="Rockwell"/>
                <a:ea typeface="Rockwell"/>
                <a:cs typeface="Rockwell"/>
                <a:sym typeface="Rockwell"/>
              </a:endParaRPr>
            </a:p>
          </p:txBody>
        </p:sp>
      </p:grpSp>
      <p:sp>
        <p:nvSpPr>
          <p:cNvPr id="431" name="Google Shape;431;p62"/>
          <p:cNvSpPr txBox="1"/>
          <p:nvPr/>
        </p:nvSpPr>
        <p:spPr>
          <a:xfrm>
            <a:off x="5309166" y="549597"/>
            <a:ext cx="6118375"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3700">
                <a:solidFill>
                  <a:srgbClr val="052F69"/>
                </a:solidFill>
                <a:latin typeface="Rockwell"/>
                <a:ea typeface="Rockwell"/>
                <a:cs typeface="Rockwell"/>
                <a:sym typeface="Rockwell"/>
              </a:rPr>
              <a:t>1. WHAT IS ARTIFICIAL INTELLIGENCE ?</a:t>
            </a:r>
            <a:endParaRPr/>
          </a:p>
        </p:txBody>
      </p:sp>
      <p:sp>
        <p:nvSpPr>
          <p:cNvPr id="432" name="Google Shape;432;p62"/>
          <p:cNvSpPr txBox="1"/>
          <p:nvPr/>
        </p:nvSpPr>
        <p:spPr>
          <a:xfrm>
            <a:off x="5395149" y="1886195"/>
            <a:ext cx="6550417" cy="600164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400"/>
              <a:buFont typeface="Noto Sans Symbols"/>
              <a:buChar char="❖"/>
            </a:pPr>
            <a:r>
              <a:rPr b="0" i="0" lang="en-GB" sz="2400">
                <a:solidFill>
                  <a:schemeClr val="lt1"/>
                </a:solidFill>
                <a:latin typeface="Rockwell"/>
                <a:ea typeface="Rockwell"/>
                <a:cs typeface="Rockwell"/>
                <a:sym typeface="Rockwell"/>
              </a:rPr>
              <a:t>Artificial intelligence (AI) is </a:t>
            </a:r>
            <a:r>
              <a:rPr b="1" i="0" lang="en-GB" sz="2400">
                <a:solidFill>
                  <a:schemeClr val="lt1"/>
                </a:solidFill>
                <a:latin typeface="Rockwell"/>
                <a:ea typeface="Rockwell"/>
                <a:cs typeface="Rockwell"/>
                <a:sym typeface="Rockwell"/>
              </a:rPr>
              <a:t>the ability of a computer or a robot to do tasks that are usually done by humans. </a:t>
            </a:r>
            <a:endParaRPr/>
          </a:p>
          <a:p>
            <a:pPr indent="0" lvl="0" marL="0" marR="0" rtl="0" algn="l">
              <a:lnSpc>
                <a:spcPct val="100000"/>
              </a:lnSpc>
              <a:spcBef>
                <a:spcPts val="0"/>
              </a:spcBef>
              <a:spcAft>
                <a:spcPts val="0"/>
              </a:spcAft>
              <a:buNone/>
            </a:pPr>
            <a:r>
              <a:t/>
            </a:r>
            <a:endParaRPr b="1" i="0" sz="2400">
              <a:solidFill>
                <a:schemeClr val="lt1"/>
              </a:solidFill>
              <a:latin typeface="Rockwell"/>
              <a:ea typeface="Rockwell"/>
              <a:cs typeface="Rockwell"/>
              <a:sym typeface="Rockwell"/>
            </a:endParaRPr>
          </a:p>
          <a:p>
            <a:pPr indent="-342900" lvl="0" marL="342900" marR="0" rtl="0" algn="l">
              <a:lnSpc>
                <a:spcPct val="100000"/>
              </a:lnSpc>
              <a:spcBef>
                <a:spcPts val="0"/>
              </a:spcBef>
              <a:spcAft>
                <a:spcPts val="0"/>
              </a:spcAft>
              <a:buClr>
                <a:schemeClr val="lt1"/>
              </a:buClr>
              <a:buSzPts val="2400"/>
              <a:buFont typeface="Noto Sans Symbols"/>
              <a:buChar char="❖"/>
            </a:pPr>
            <a:r>
              <a:rPr b="0" i="0" lang="en-GB" sz="2400">
                <a:solidFill>
                  <a:schemeClr val="lt1"/>
                </a:solidFill>
                <a:latin typeface="Rockwell"/>
                <a:ea typeface="Rockwell"/>
                <a:cs typeface="Rockwell"/>
                <a:sym typeface="Rockwell"/>
              </a:rPr>
              <a:t>The term "Artificial Intelligence" refers to </a:t>
            </a:r>
            <a:r>
              <a:rPr b="1" i="0" lang="en-GB" sz="2400">
                <a:solidFill>
                  <a:schemeClr val="lt1"/>
                </a:solidFill>
                <a:latin typeface="Rockwell"/>
                <a:ea typeface="Rockwell"/>
                <a:cs typeface="Rockwell"/>
                <a:sym typeface="Rockwell"/>
              </a:rPr>
              <a:t>the simulation of human intelligence processes by machines, especially computer systems</a:t>
            </a:r>
            <a:r>
              <a:rPr b="0" i="0" lang="en-GB" sz="2400">
                <a:solidFill>
                  <a:schemeClr val="lt1"/>
                </a:solidFill>
                <a:latin typeface="Rockwell"/>
                <a:ea typeface="Rockwell"/>
                <a:cs typeface="Rockwell"/>
                <a:sym typeface="Rockwell"/>
              </a:rPr>
              <a:t>.</a:t>
            </a:r>
            <a:endParaRPr/>
          </a:p>
          <a:p>
            <a:pPr indent="0" lvl="0" marL="0" marR="0" rtl="0" algn="l">
              <a:lnSpc>
                <a:spcPct val="100000"/>
              </a:lnSpc>
              <a:spcBef>
                <a:spcPts val="0"/>
              </a:spcBef>
              <a:spcAft>
                <a:spcPts val="0"/>
              </a:spcAft>
              <a:buNone/>
            </a:pPr>
            <a:r>
              <a:t/>
            </a:r>
            <a:endParaRPr b="0" i="0" sz="2400">
              <a:solidFill>
                <a:schemeClr val="lt1"/>
              </a:solidFill>
              <a:latin typeface="Rockwell"/>
              <a:ea typeface="Rockwell"/>
              <a:cs typeface="Rockwell"/>
              <a:sym typeface="Rockwell"/>
            </a:endParaRPr>
          </a:p>
          <a:p>
            <a:pPr indent="-342900" lvl="0" marL="342900" marR="0" rtl="0" algn="l">
              <a:lnSpc>
                <a:spcPct val="100000"/>
              </a:lnSpc>
              <a:spcBef>
                <a:spcPts val="0"/>
              </a:spcBef>
              <a:spcAft>
                <a:spcPts val="0"/>
              </a:spcAft>
              <a:buClr>
                <a:schemeClr val="lt1"/>
              </a:buClr>
              <a:buSzPts val="2400"/>
              <a:buFont typeface="Noto Sans Symbols"/>
              <a:buChar char="❖"/>
            </a:pPr>
            <a:r>
              <a:rPr b="0" i="0" lang="en-GB" sz="2400">
                <a:solidFill>
                  <a:schemeClr val="lt1"/>
                </a:solidFill>
                <a:latin typeface="Rockwell"/>
                <a:ea typeface="Rockwell"/>
                <a:cs typeface="Rockwell"/>
                <a:sym typeface="Rockwell"/>
              </a:rPr>
              <a:t>The ideal characteristic of artificial intelligence is its ability to rationalize and take actions that have the best chance of achieving a specific goal.</a:t>
            </a:r>
            <a:endParaRPr/>
          </a:p>
          <a:p>
            <a:pPr indent="0" lvl="0" marL="0" marR="0" rtl="0" algn="l">
              <a:lnSpc>
                <a:spcPct val="100000"/>
              </a:lnSpc>
              <a:spcBef>
                <a:spcPts val="0"/>
              </a:spcBef>
              <a:spcAft>
                <a:spcPts val="0"/>
              </a:spcAft>
              <a:buNone/>
            </a:pPr>
            <a:r>
              <a:t/>
            </a:r>
            <a:endParaRPr sz="2400">
              <a:solidFill>
                <a:schemeClr val="lt1"/>
              </a:solidFill>
              <a:latin typeface="Rockwell"/>
              <a:ea typeface="Rockwell"/>
              <a:cs typeface="Rockwell"/>
              <a:sym typeface="Rockwell"/>
            </a:endParaRPr>
          </a:p>
          <a:p>
            <a:pPr indent="0" lvl="0" marL="0" marR="0" rtl="0" algn="l">
              <a:lnSpc>
                <a:spcPct val="100000"/>
              </a:lnSpc>
              <a:spcBef>
                <a:spcPts val="0"/>
              </a:spcBef>
              <a:spcAft>
                <a:spcPts val="0"/>
              </a:spcAft>
              <a:buNone/>
            </a:pPr>
            <a:r>
              <a:t/>
            </a:r>
            <a:endParaRPr b="0" i="0" sz="2400">
              <a:solidFill>
                <a:schemeClr val="lt1"/>
              </a:solidFill>
              <a:latin typeface="Rockwell"/>
              <a:ea typeface="Rockwell"/>
              <a:cs typeface="Rockwell"/>
              <a:sym typeface="Rockwell"/>
            </a:endParaRPr>
          </a:p>
          <a:p>
            <a:pPr indent="0" lvl="0" marL="0" marR="0" rtl="0" algn="just">
              <a:spcBef>
                <a:spcPts val="0"/>
              </a:spcBef>
              <a:spcAft>
                <a:spcPts val="0"/>
              </a:spcAft>
              <a:buNone/>
            </a:pPr>
            <a:r>
              <a:t/>
            </a:r>
            <a:endParaRPr sz="2400">
              <a:solidFill>
                <a:schemeClr val="lt1"/>
              </a:solidFill>
              <a:latin typeface="Rockwell"/>
              <a:ea typeface="Rockwell"/>
              <a:cs typeface="Rockwell"/>
              <a:sym typeface="Rockwell"/>
            </a:endParaRPr>
          </a:p>
        </p:txBody>
      </p:sp>
      <p:pic>
        <p:nvPicPr>
          <p:cNvPr descr="We need to act now and put human rights at the centre of artificial  intelligence designs - View" id="433" name="Google Shape;433;p62"/>
          <p:cNvPicPr preferRelativeResize="0"/>
          <p:nvPr/>
        </p:nvPicPr>
        <p:blipFill rotWithShape="1">
          <a:blip r:embed="rId3">
            <a:alphaModFix/>
          </a:blip>
          <a:srcRect b="2" l="27642" r="16108" t="0"/>
          <a:stretch/>
        </p:blipFill>
        <p:spPr>
          <a:xfrm>
            <a:off x="76843" y="581338"/>
            <a:ext cx="5132388" cy="5132388"/>
          </a:xfrm>
          <a:custGeom>
            <a:rect b="b" l="l" r="r" t="t"/>
            <a:pathLst>
              <a:path extrusionOk="0" h="5132388" w="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ln>
            <a:noFill/>
          </a:ln>
        </p:spPr>
      </p:pic>
    </p:spTree>
  </p:cSld>
  <p:clrMapOvr>
    <a:masterClrMapping/>
  </p:clrMapOvr>
  <mc:AlternateContent>
    <mc:Choice Requires="p14">
      <p:transition spd="slow" p14:dur="3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2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2">
                                            <p:txEl>
                                              <p:pRg end="0" st="0"/>
                                            </p:txEl>
                                          </p:spTgt>
                                        </p:tgtEl>
                                        <p:attrNameLst>
                                          <p:attrName>style.visibility</p:attrName>
                                        </p:attrNameLst>
                                      </p:cBhvr>
                                      <p:to>
                                        <p:strVal val="visible"/>
                                      </p:to>
                                    </p:set>
                                    <p:anim calcmode="lin" valueType="num">
                                      <p:cBhvr additive="base">
                                        <p:cTn dur="500"/>
                                        <p:tgtEl>
                                          <p:spTgt spid="43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43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2">
                                            <p:txEl>
                                              <p:pRg end="1" st="1"/>
                                            </p:txEl>
                                          </p:spTgt>
                                        </p:tgtEl>
                                        <p:attrNameLst>
                                          <p:attrName>style.visibility</p:attrName>
                                        </p:attrNameLst>
                                      </p:cBhvr>
                                      <p:to>
                                        <p:strVal val="visible"/>
                                      </p:to>
                                    </p:set>
                                    <p:anim calcmode="lin" valueType="num">
                                      <p:cBhvr additive="base">
                                        <p:cTn dur="500"/>
                                        <p:tgtEl>
                                          <p:spTgt spid="432">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432">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2">
                                            <p:txEl>
                                              <p:pRg end="2" st="2"/>
                                            </p:txEl>
                                          </p:spTgt>
                                        </p:tgtEl>
                                        <p:attrNameLst>
                                          <p:attrName>style.visibility</p:attrName>
                                        </p:attrNameLst>
                                      </p:cBhvr>
                                      <p:to>
                                        <p:strVal val="visible"/>
                                      </p:to>
                                    </p:set>
                                    <p:anim calcmode="lin" valueType="num">
                                      <p:cBhvr additive="base">
                                        <p:cTn dur="500"/>
                                        <p:tgtEl>
                                          <p:spTgt spid="432">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432">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2">
                                            <p:txEl>
                                              <p:pRg end="3" st="3"/>
                                            </p:txEl>
                                          </p:spTgt>
                                        </p:tgtEl>
                                        <p:attrNameLst>
                                          <p:attrName>style.visibility</p:attrName>
                                        </p:attrNameLst>
                                      </p:cBhvr>
                                      <p:to>
                                        <p:strVal val="visible"/>
                                      </p:to>
                                    </p:set>
                                    <p:anim calcmode="lin" valueType="num">
                                      <p:cBhvr additive="base">
                                        <p:cTn dur="500"/>
                                        <p:tgtEl>
                                          <p:spTgt spid="432">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432">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2">
                                            <p:txEl>
                                              <p:pRg end="4" st="4"/>
                                            </p:txEl>
                                          </p:spTgt>
                                        </p:tgtEl>
                                        <p:attrNameLst>
                                          <p:attrName>style.visibility</p:attrName>
                                        </p:attrNameLst>
                                      </p:cBhvr>
                                      <p:to>
                                        <p:strVal val="visible"/>
                                      </p:to>
                                    </p:set>
                                    <p:anim calcmode="lin" valueType="num">
                                      <p:cBhvr additive="base">
                                        <p:cTn dur="500"/>
                                        <p:tgtEl>
                                          <p:spTgt spid="432">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432">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2">
                                            <p:txEl>
                                              <p:pRg end="5" st="5"/>
                                            </p:txEl>
                                          </p:spTgt>
                                        </p:tgtEl>
                                        <p:attrNameLst>
                                          <p:attrName>style.visibility</p:attrName>
                                        </p:attrNameLst>
                                      </p:cBhvr>
                                      <p:to>
                                        <p:strVal val="visible"/>
                                      </p:to>
                                    </p:set>
                                    <p:anim calcmode="lin" valueType="num">
                                      <p:cBhvr additive="base">
                                        <p:cTn dur="500"/>
                                        <p:tgtEl>
                                          <p:spTgt spid="432">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432">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2">
                                            <p:txEl>
                                              <p:pRg end="6" st="6"/>
                                            </p:txEl>
                                          </p:spTgt>
                                        </p:tgtEl>
                                        <p:attrNameLst>
                                          <p:attrName>style.visibility</p:attrName>
                                        </p:attrNameLst>
                                      </p:cBhvr>
                                      <p:to>
                                        <p:strVal val="visible"/>
                                      </p:to>
                                    </p:set>
                                    <p:anim calcmode="lin" valueType="num">
                                      <p:cBhvr additive="base">
                                        <p:cTn dur="500"/>
                                        <p:tgtEl>
                                          <p:spTgt spid="432">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432">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2">
                                            <p:txEl>
                                              <p:pRg end="7" st="7"/>
                                            </p:txEl>
                                          </p:spTgt>
                                        </p:tgtEl>
                                        <p:attrNameLst>
                                          <p:attrName>style.visibility</p:attrName>
                                        </p:attrNameLst>
                                      </p:cBhvr>
                                      <p:to>
                                        <p:strVal val="visible"/>
                                      </p:to>
                                    </p:set>
                                    <p:anim calcmode="lin" valueType="num">
                                      <p:cBhvr additive="base">
                                        <p:cTn dur="500"/>
                                        <p:tgtEl>
                                          <p:spTgt spid="432">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432">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descr="Where is Artificial Intelligence Used Today? By ITChronicles" id="438" name="Google Shape;438;p63"/>
          <p:cNvPicPr preferRelativeResize="0"/>
          <p:nvPr/>
        </p:nvPicPr>
        <p:blipFill rotWithShape="1">
          <a:blip r:embed="rId3">
            <a:alphaModFix amt="60000"/>
          </a:blip>
          <a:srcRect b="0" l="0" r="11115" t="0"/>
          <a:stretch/>
        </p:blipFill>
        <p:spPr>
          <a:xfrm>
            <a:off x="20" y="10"/>
            <a:ext cx="12188932" cy="6856614"/>
          </a:xfrm>
          <a:prstGeom prst="rect">
            <a:avLst/>
          </a:prstGeom>
          <a:noFill/>
          <a:ln>
            <a:noFill/>
          </a:ln>
        </p:spPr>
      </p:pic>
      <p:sp>
        <p:nvSpPr>
          <p:cNvPr id="439" name="Google Shape;439;p63"/>
          <p:cNvSpPr txBox="1"/>
          <p:nvPr/>
        </p:nvSpPr>
        <p:spPr>
          <a:xfrm>
            <a:off x="3677055" y="612842"/>
            <a:ext cx="428017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3800">
                <a:solidFill>
                  <a:schemeClr val="lt1"/>
                </a:solidFill>
                <a:latin typeface="Rockwell"/>
                <a:ea typeface="Rockwell"/>
                <a:cs typeface="Rockwell"/>
                <a:sym typeface="Rockwell"/>
              </a:rPr>
              <a:t>2. HISTORY OF AI:</a:t>
            </a:r>
            <a:endParaRPr sz="3800">
              <a:solidFill>
                <a:schemeClr val="lt1"/>
              </a:solidFill>
              <a:latin typeface="Rockwell"/>
              <a:ea typeface="Rockwell"/>
              <a:cs typeface="Rockwell"/>
              <a:sym typeface="Rockwell"/>
            </a:endParaRPr>
          </a:p>
        </p:txBody>
      </p:sp>
      <p:sp>
        <p:nvSpPr>
          <p:cNvPr id="440" name="Google Shape;440;p63"/>
          <p:cNvSpPr txBox="1"/>
          <p:nvPr/>
        </p:nvSpPr>
        <p:spPr>
          <a:xfrm>
            <a:off x="359923" y="1857983"/>
            <a:ext cx="9922213"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FFFF"/>
              </a:buClr>
              <a:buSzPts val="2000"/>
              <a:buFont typeface="Rockwell"/>
              <a:buNone/>
            </a:pPr>
            <a:r>
              <a:rPr b="1" lang="en-GB" sz="2000">
                <a:solidFill>
                  <a:srgbClr val="FFFFFF"/>
                </a:solidFill>
                <a:latin typeface="Rockwell"/>
                <a:ea typeface="Rockwell"/>
                <a:cs typeface="Rockwell"/>
                <a:sym typeface="Rockwell"/>
              </a:rPr>
              <a:t>The Beginning: </a:t>
            </a:r>
            <a:r>
              <a:rPr lang="en-GB" sz="2000">
                <a:solidFill>
                  <a:srgbClr val="FFFFFF"/>
                </a:solidFill>
                <a:latin typeface="Rockwell"/>
                <a:ea typeface="Rockwell"/>
                <a:cs typeface="Rockwell"/>
                <a:sym typeface="Rockwell"/>
              </a:rPr>
              <a:t>The </a:t>
            </a:r>
            <a:r>
              <a:rPr b="0" i="0" lang="en-GB" sz="2000">
                <a:solidFill>
                  <a:srgbClr val="FFFFFF"/>
                </a:solidFill>
                <a:latin typeface="Rockwell"/>
                <a:ea typeface="Rockwell"/>
                <a:cs typeface="Rockwell"/>
                <a:sym typeface="Rockwell"/>
              </a:rPr>
              <a:t>“heartless” Tin man from the </a:t>
            </a:r>
            <a:r>
              <a:rPr b="0" i="1" lang="en-GB" sz="2000">
                <a:solidFill>
                  <a:srgbClr val="FFFFFF"/>
                </a:solidFill>
                <a:latin typeface="Rockwell"/>
                <a:ea typeface="Rockwell"/>
                <a:cs typeface="Rockwell"/>
                <a:sym typeface="Rockwell"/>
              </a:rPr>
              <a:t>Wizard of Oz</a:t>
            </a:r>
            <a:r>
              <a:rPr b="0" i="0" lang="en-GB" sz="2000">
                <a:solidFill>
                  <a:srgbClr val="FFFFFF"/>
                </a:solidFill>
                <a:latin typeface="Rockwell"/>
                <a:ea typeface="Rockwell"/>
                <a:cs typeface="Rockwell"/>
                <a:sym typeface="Rockwell"/>
              </a:rPr>
              <a:t> and continued with the humanoid robot that impersonated Maria in </a:t>
            </a:r>
            <a:r>
              <a:rPr b="0" i="1" lang="en-GB" sz="2000">
                <a:solidFill>
                  <a:srgbClr val="FFFFFF"/>
                </a:solidFill>
                <a:latin typeface="Rockwell"/>
                <a:ea typeface="Rockwell"/>
                <a:cs typeface="Rockwell"/>
                <a:sym typeface="Rockwell"/>
              </a:rPr>
              <a:t>Metropolis</a:t>
            </a:r>
            <a:r>
              <a:rPr b="0" i="0" lang="en-GB" sz="2000">
                <a:solidFill>
                  <a:srgbClr val="FFFFFF"/>
                </a:solidFill>
                <a:latin typeface="Rockwell"/>
                <a:ea typeface="Rockwell"/>
                <a:cs typeface="Rockwell"/>
                <a:sym typeface="Rockwell"/>
              </a:rPr>
              <a:t>. </a:t>
            </a:r>
            <a:endParaRPr/>
          </a:p>
          <a:p>
            <a:pPr indent="-387350" lvl="0" marL="514350" marR="0" rtl="0" algn="l">
              <a:spcBef>
                <a:spcPts val="0"/>
              </a:spcBef>
              <a:spcAft>
                <a:spcPts val="0"/>
              </a:spcAft>
              <a:buClr>
                <a:schemeClr val="lt1"/>
              </a:buClr>
              <a:buSzPts val="2000"/>
              <a:buFont typeface="Bookman Old Style"/>
              <a:buNone/>
            </a:pPr>
            <a:r>
              <a:t/>
            </a:r>
            <a:endParaRPr sz="2000">
              <a:solidFill>
                <a:srgbClr val="FFFFFF"/>
              </a:solidFill>
              <a:latin typeface="Rockwell"/>
              <a:ea typeface="Rockwell"/>
              <a:cs typeface="Rockwell"/>
              <a:sym typeface="Rockwell"/>
            </a:endParaRPr>
          </a:p>
          <a:p>
            <a:pPr indent="0" lvl="0" marL="0" marR="0" rtl="0" algn="l">
              <a:spcBef>
                <a:spcPts val="0"/>
              </a:spcBef>
              <a:spcAft>
                <a:spcPts val="0"/>
              </a:spcAft>
              <a:buClr>
                <a:srgbClr val="FFFFFF"/>
              </a:buClr>
              <a:buSzPts val="2000"/>
              <a:buFont typeface="Rockwell"/>
              <a:buNone/>
            </a:pPr>
            <a:r>
              <a:rPr b="1" lang="en-GB" sz="2000">
                <a:solidFill>
                  <a:srgbClr val="FFFFFF"/>
                </a:solidFill>
                <a:latin typeface="Rockwell"/>
                <a:ea typeface="Rockwell"/>
                <a:cs typeface="Rockwell"/>
                <a:sym typeface="Rockwell"/>
              </a:rPr>
              <a:t>By the 1950s: </a:t>
            </a:r>
            <a:r>
              <a:rPr lang="en-GB" sz="2000">
                <a:solidFill>
                  <a:srgbClr val="FFFFFF"/>
                </a:solidFill>
                <a:latin typeface="Rockwell"/>
                <a:ea typeface="Rockwell"/>
                <a:cs typeface="Rockwell"/>
                <a:sym typeface="Rockwell"/>
              </a:rPr>
              <a:t>All the scientists had artificial intelligence culturally assimilated in their minds.</a:t>
            </a:r>
            <a:endParaRPr/>
          </a:p>
        </p:txBody>
      </p:sp>
      <p:sp>
        <p:nvSpPr>
          <p:cNvPr id="441" name="Google Shape;441;p63"/>
          <p:cNvSpPr txBox="1"/>
          <p:nvPr/>
        </p:nvSpPr>
        <p:spPr>
          <a:xfrm>
            <a:off x="223736" y="3634318"/>
            <a:ext cx="9786026" cy="55399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000"/>
              <a:buFont typeface="Noto Sans Symbols"/>
              <a:buChar char="⮚"/>
            </a:pPr>
            <a:r>
              <a:rPr b="1" lang="en-GB" sz="3000" u="sng">
                <a:solidFill>
                  <a:schemeClr val="lt1"/>
                </a:solidFill>
                <a:latin typeface="Rockwell"/>
                <a:ea typeface="Rockwell"/>
                <a:cs typeface="Rockwell"/>
                <a:sym typeface="Rockwell"/>
              </a:rPr>
              <a:t>ALAN TURING: The Father of AI </a:t>
            </a:r>
            <a:endParaRPr b="1" sz="3000" u="sng">
              <a:solidFill>
                <a:schemeClr val="lt1"/>
              </a:solidFill>
              <a:latin typeface="Rockwell"/>
              <a:ea typeface="Rockwell"/>
              <a:cs typeface="Rockwell"/>
              <a:sym typeface="Rockwell"/>
            </a:endParaRPr>
          </a:p>
        </p:txBody>
      </p:sp>
      <p:sp>
        <p:nvSpPr>
          <p:cNvPr id="442" name="Google Shape;442;p63"/>
          <p:cNvSpPr txBox="1"/>
          <p:nvPr/>
        </p:nvSpPr>
        <p:spPr>
          <a:xfrm>
            <a:off x="404103" y="4188316"/>
            <a:ext cx="11383793"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200"/>
              <a:buFont typeface="Rockwell"/>
              <a:buNone/>
            </a:pPr>
            <a:r>
              <a:rPr lang="en-GB" sz="2200">
                <a:solidFill>
                  <a:schemeClr val="lt1"/>
                </a:solidFill>
                <a:latin typeface="Rockwell"/>
                <a:ea typeface="Rockwell"/>
                <a:cs typeface="Rockwell"/>
                <a:sym typeface="Rockwell"/>
              </a:rPr>
              <a:t>1. Alan Turing: A</a:t>
            </a:r>
            <a:r>
              <a:rPr b="0" i="0" lang="en-GB" sz="2200">
                <a:solidFill>
                  <a:schemeClr val="lt1"/>
                </a:solidFill>
                <a:latin typeface="Rockwell"/>
                <a:ea typeface="Rockwell"/>
                <a:cs typeface="Rockwell"/>
                <a:sym typeface="Rockwell"/>
              </a:rPr>
              <a:t> young British polymath who explored the mathematical possibility of artificial intelligence.</a:t>
            </a:r>
            <a:endParaRPr/>
          </a:p>
          <a:p>
            <a:pPr indent="0" lvl="0" marL="0" marR="0" rtl="0" algn="l">
              <a:spcBef>
                <a:spcPts val="0"/>
              </a:spcBef>
              <a:spcAft>
                <a:spcPts val="0"/>
              </a:spcAft>
              <a:buClr>
                <a:schemeClr val="lt1"/>
              </a:buClr>
              <a:buSzPts val="2200"/>
              <a:buFont typeface="Rockwell"/>
              <a:buNone/>
            </a:pPr>
            <a:r>
              <a:t/>
            </a:r>
            <a:endParaRPr b="0" i="0" sz="2200">
              <a:solidFill>
                <a:schemeClr val="lt1"/>
              </a:solidFill>
              <a:latin typeface="Rockwell"/>
              <a:ea typeface="Rockwell"/>
              <a:cs typeface="Rockwell"/>
              <a:sym typeface="Rockwell"/>
            </a:endParaRPr>
          </a:p>
          <a:p>
            <a:pPr indent="0" lvl="0" marL="0" marR="0" rtl="0" algn="l">
              <a:spcBef>
                <a:spcPts val="0"/>
              </a:spcBef>
              <a:spcAft>
                <a:spcPts val="0"/>
              </a:spcAft>
              <a:buClr>
                <a:schemeClr val="lt1"/>
              </a:buClr>
              <a:buSzPts val="2200"/>
              <a:buFont typeface="Rockwell"/>
              <a:buNone/>
            </a:pPr>
            <a:r>
              <a:rPr b="0" i="0" lang="en-GB" sz="2200">
                <a:solidFill>
                  <a:schemeClr val="lt1"/>
                </a:solidFill>
                <a:latin typeface="Rockwell"/>
                <a:ea typeface="Rockwell"/>
                <a:cs typeface="Rockwell"/>
                <a:sym typeface="Rockwell"/>
              </a:rPr>
              <a:t>2. </a:t>
            </a:r>
            <a:r>
              <a:rPr lang="en-GB" sz="2200">
                <a:solidFill>
                  <a:schemeClr val="lt1"/>
                </a:solidFill>
                <a:latin typeface="Rockwell"/>
                <a:ea typeface="Rockwell"/>
                <a:cs typeface="Rockwell"/>
                <a:sym typeface="Rockwell"/>
              </a:rPr>
              <a:t>H</a:t>
            </a:r>
            <a:r>
              <a:rPr b="0" i="0" lang="en-GB" sz="2200">
                <a:solidFill>
                  <a:schemeClr val="lt1"/>
                </a:solidFill>
                <a:latin typeface="Rockwell"/>
                <a:ea typeface="Rockwell"/>
                <a:cs typeface="Rockwell"/>
                <a:sym typeface="Rockwell"/>
              </a:rPr>
              <a:t>umans solve problems and make decisions, so why can’t machines do the same thing?</a:t>
            </a:r>
            <a:endParaRPr/>
          </a:p>
          <a:p>
            <a:pPr indent="0" lvl="0" marL="0" marR="0" rtl="0" algn="l">
              <a:spcBef>
                <a:spcPts val="0"/>
              </a:spcBef>
              <a:spcAft>
                <a:spcPts val="0"/>
              </a:spcAft>
              <a:buClr>
                <a:schemeClr val="lt1"/>
              </a:buClr>
              <a:buSzPts val="2200"/>
              <a:buFont typeface="Rockwell"/>
              <a:buNone/>
            </a:pPr>
            <a:r>
              <a:t/>
            </a:r>
            <a:endParaRPr b="0" i="0" sz="2200">
              <a:solidFill>
                <a:schemeClr val="lt1"/>
              </a:solidFill>
              <a:latin typeface="Rockwell"/>
              <a:ea typeface="Rockwell"/>
              <a:cs typeface="Rockwell"/>
              <a:sym typeface="Rockwell"/>
            </a:endParaRPr>
          </a:p>
          <a:p>
            <a:pPr indent="0" lvl="0" marL="0" marR="0" rtl="0" algn="l">
              <a:spcBef>
                <a:spcPts val="0"/>
              </a:spcBef>
              <a:spcAft>
                <a:spcPts val="0"/>
              </a:spcAft>
              <a:buClr>
                <a:schemeClr val="lt1"/>
              </a:buClr>
              <a:buSzPts val="2200"/>
              <a:buFont typeface="Rockwell"/>
              <a:buNone/>
            </a:pPr>
            <a:r>
              <a:rPr lang="en-GB" sz="2200">
                <a:solidFill>
                  <a:schemeClr val="lt1"/>
                </a:solidFill>
                <a:latin typeface="Rockwell"/>
                <a:ea typeface="Rockwell"/>
                <a:cs typeface="Rockwell"/>
                <a:sym typeface="Rockwell"/>
              </a:rPr>
              <a:t>3. This was logical framework of his 1952, </a:t>
            </a:r>
            <a:r>
              <a:rPr b="1" i="0" lang="en-GB" sz="2200" u="sng" strike="noStrike">
                <a:solidFill>
                  <a:schemeClr val="hlink"/>
                </a:solidFill>
                <a:latin typeface="Rockwell"/>
                <a:ea typeface="Rockwell"/>
                <a:cs typeface="Rockwell"/>
                <a:sym typeface="Rockwell"/>
                <a:hlinkClick r:id="rId4"/>
              </a:rPr>
              <a:t>Computing Machinery and Intelligence</a:t>
            </a:r>
            <a:r>
              <a:rPr b="0" i="0" lang="en-GB" sz="2200">
                <a:solidFill>
                  <a:schemeClr val="lt1"/>
                </a:solidFill>
                <a:latin typeface="Rockwell"/>
                <a:ea typeface="Rockwell"/>
                <a:cs typeface="Rockwell"/>
                <a:sym typeface="Rockwell"/>
              </a:rPr>
              <a:t> </a:t>
            </a:r>
            <a:endParaRPr sz="2200">
              <a:solidFill>
                <a:schemeClr val="lt1"/>
              </a:solidFill>
              <a:latin typeface="Rockwell"/>
              <a:ea typeface="Rockwell"/>
              <a:cs typeface="Rockwell"/>
              <a:sym typeface="Rockwel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animEffect filter="fade" transition="in">
                                      <p:cBhvr>
                                        <p:cTn dur="1822"/>
                                        <p:tgtEl>
                                          <p:spTgt spid="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animEffect filter="fade" transition="in">
                                      <p:cBhvr>
                                        <p:cTn dur="500"/>
                                        <p:tgtEl>
                                          <p:spTgt spid="4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animEffect filter="fade" transition="in">
                                      <p:cBhvr>
                                        <p:cTn dur="500"/>
                                        <p:tgtEl>
                                          <p:spTgt spid="4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2" st="2"/>
                                            </p:txEl>
                                          </p:spTgt>
                                        </p:tgtEl>
                                        <p:attrNameLst>
                                          <p:attrName>style.visibility</p:attrName>
                                        </p:attrNameLst>
                                      </p:cBhvr>
                                      <p:to>
                                        <p:strVal val="visible"/>
                                      </p:to>
                                    </p:set>
                                    <p:animEffect filter="fade" transition="in">
                                      <p:cBhvr>
                                        <p:cTn dur="500"/>
                                        <p:tgtEl>
                                          <p:spTgt spid="4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anim calcmode="lin" valueType="num">
                                      <p:cBhvr additive="base">
                                        <p:cTn dur="500"/>
                                        <p:tgtEl>
                                          <p:spTgt spid="44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anim calcmode="lin" valueType="num">
                                      <p:cBhvr additive="base">
                                        <p:cTn dur="500"/>
                                        <p:tgtEl>
                                          <p:spTgt spid="44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44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2">
                                            <p:txEl>
                                              <p:pRg end="1" st="1"/>
                                            </p:txEl>
                                          </p:spTgt>
                                        </p:tgtEl>
                                        <p:attrNameLst>
                                          <p:attrName>style.visibility</p:attrName>
                                        </p:attrNameLst>
                                      </p:cBhvr>
                                      <p:to>
                                        <p:strVal val="visible"/>
                                      </p:to>
                                    </p:set>
                                    <p:anim calcmode="lin" valueType="num">
                                      <p:cBhvr additive="base">
                                        <p:cTn dur="500"/>
                                        <p:tgtEl>
                                          <p:spTgt spid="442">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442">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2">
                                            <p:txEl>
                                              <p:pRg end="2" st="2"/>
                                            </p:txEl>
                                          </p:spTgt>
                                        </p:tgtEl>
                                        <p:attrNameLst>
                                          <p:attrName>style.visibility</p:attrName>
                                        </p:attrNameLst>
                                      </p:cBhvr>
                                      <p:to>
                                        <p:strVal val="visible"/>
                                      </p:to>
                                    </p:set>
                                    <p:anim calcmode="lin" valueType="num">
                                      <p:cBhvr additive="base">
                                        <p:cTn dur="500"/>
                                        <p:tgtEl>
                                          <p:spTgt spid="442">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442">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2">
                                            <p:txEl>
                                              <p:pRg end="3" st="3"/>
                                            </p:txEl>
                                          </p:spTgt>
                                        </p:tgtEl>
                                        <p:attrNameLst>
                                          <p:attrName>style.visibility</p:attrName>
                                        </p:attrNameLst>
                                      </p:cBhvr>
                                      <p:to>
                                        <p:strVal val="visible"/>
                                      </p:to>
                                    </p:set>
                                    <p:anim calcmode="lin" valueType="num">
                                      <p:cBhvr additive="base">
                                        <p:cTn dur="500"/>
                                        <p:tgtEl>
                                          <p:spTgt spid="442">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442">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2">
                                            <p:txEl>
                                              <p:pRg end="4" st="4"/>
                                            </p:txEl>
                                          </p:spTgt>
                                        </p:tgtEl>
                                        <p:attrNameLst>
                                          <p:attrName>style.visibility</p:attrName>
                                        </p:attrNameLst>
                                      </p:cBhvr>
                                      <p:to>
                                        <p:strVal val="visible"/>
                                      </p:to>
                                    </p:set>
                                    <p:anim calcmode="lin" valueType="num">
                                      <p:cBhvr additive="base">
                                        <p:cTn dur="500"/>
                                        <p:tgtEl>
                                          <p:spTgt spid="442">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442">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4"/>
          <p:cNvPicPr preferRelativeResize="0"/>
          <p:nvPr/>
        </p:nvPicPr>
        <p:blipFill rotWithShape="1">
          <a:blip r:embed="rId3">
            <a:alphaModFix/>
          </a:blip>
          <a:srcRect b="46149" l="0" r="0" t="0"/>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398834" y="609600"/>
            <a:ext cx="11293813"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700"/>
              <a:buFont typeface="Bookman Old Style"/>
              <a:buNone/>
            </a:pPr>
            <a:r>
              <a:rPr lang="en-GB" sz="3700"/>
              <a:t>THE CONFERENCE THAT STARTED IT ALL:</a:t>
            </a:r>
            <a:endParaRPr sz="3700"/>
          </a:p>
        </p:txBody>
      </p:sp>
      <p:sp>
        <p:nvSpPr>
          <p:cNvPr id="453" name="Google Shape;453;p65"/>
          <p:cNvSpPr txBox="1"/>
          <p:nvPr/>
        </p:nvSpPr>
        <p:spPr>
          <a:xfrm>
            <a:off x="272908" y="1887167"/>
            <a:ext cx="6361356" cy="4851271"/>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lt1"/>
              </a:buClr>
              <a:buSzPts val="2200"/>
              <a:buFont typeface="Arial"/>
              <a:buChar char="•"/>
            </a:pPr>
            <a:r>
              <a:rPr lang="en-GB" sz="2200">
                <a:solidFill>
                  <a:schemeClr val="lt1"/>
                </a:solidFill>
                <a:latin typeface="Calibri"/>
                <a:ea typeface="Calibri"/>
                <a:cs typeface="Calibri"/>
                <a:sym typeface="Calibri"/>
              </a:rPr>
              <a:t>The Logic Theorist was a program designed to mimic the problem solving skills of a human. </a:t>
            </a:r>
            <a:endParaRPr/>
          </a:p>
          <a:p>
            <a:pPr indent="-228600" lvl="0" marL="228600" marR="0" rtl="0" algn="l">
              <a:lnSpc>
                <a:spcPct val="100000"/>
              </a:lnSpc>
              <a:spcBef>
                <a:spcPts val="1000"/>
              </a:spcBef>
              <a:spcAft>
                <a:spcPts val="0"/>
              </a:spcAft>
              <a:buClr>
                <a:schemeClr val="lt1"/>
              </a:buClr>
              <a:buSzPts val="2200"/>
              <a:buFont typeface="Arial"/>
              <a:buChar char="•"/>
            </a:pPr>
            <a:r>
              <a:rPr lang="en-GB" sz="2200">
                <a:solidFill>
                  <a:schemeClr val="lt1"/>
                </a:solidFill>
                <a:latin typeface="Calibri"/>
                <a:ea typeface="Calibri"/>
                <a:cs typeface="Calibri"/>
                <a:sym typeface="Calibri"/>
              </a:rPr>
              <a:t>It’s considered by many to be the first artificial intelligence program and was presented at the </a:t>
            </a:r>
            <a:r>
              <a:rPr b="1" i="1" lang="en-GB" sz="2200" u="sng">
                <a:solidFill>
                  <a:schemeClr val="hlink"/>
                </a:solidFill>
                <a:latin typeface="Calibri"/>
                <a:ea typeface="Calibri"/>
                <a:cs typeface="Calibri"/>
                <a:sym typeface="Calibri"/>
                <a:hlinkClick r:id="rId3"/>
              </a:rPr>
              <a:t>Dartmouth Summer Research Project on Artificial Intelligence</a:t>
            </a:r>
            <a:r>
              <a:rPr b="1" i="1" lang="en-GB" sz="2200">
                <a:solidFill>
                  <a:schemeClr val="lt1"/>
                </a:solidFill>
                <a:latin typeface="Calibri"/>
                <a:ea typeface="Calibri"/>
                <a:cs typeface="Calibri"/>
                <a:sym typeface="Calibri"/>
              </a:rPr>
              <a:t>.</a:t>
            </a:r>
            <a:endParaRPr/>
          </a:p>
          <a:p>
            <a:pPr indent="-228600" lvl="0" marL="228600" marR="0" rtl="0" algn="l">
              <a:lnSpc>
                <a:spcPct val="100000"/>
              </a:lnSpc>
              <a:spcBef>
                <a:spcPts val="1000"/>
              </a:spcBef>
              <a:spcAft>
                <a:spcPts val="0"/>
              </a:spcAft>
              <a:buClr>
                <a:schemeClr val="lt1"/>
              </a:buClr>
              <a:buSzPts val="2200"/>
              <a:buFont typeface="Arial"/>
              <a:buChar char="•"/>
            </a:pPr>
            <a:r>
              <a:rPr i="1" lang="en-GB" sz="2200">
                <a:solidFill>
                  <a:schemeClr val="lt1"/>
                </a:solidFill>
                <a:latin typeface="Calibri"/>
                <a:ea typeface="Calibri"/>
                <a:cs typeface="Calibri"/>
                <a:sym typeface="Calibri"/>
              </a:rPr>
              <a:t>John McCarthy brought together top researchers for discussion on Artificial </a:t>
            </a:r>
            <a:r>
              <a:rPr lang="en-GB" sz="2200">
                <a:solidFill>
                  <a:schemeClr val="lt1"/>
                </a:solidFill>
                <a:latin typeface="Calibri"/>
                <a:ea typeface="Calibri"/>
                <a:cs typeface="Calibri"/>
                <a:sym typeface="Calibri"/>
              </a:rPr>
              <a:t>Intelligence</a:t>
            </a:r>
            <a:endParaRPr/>
          </a:p>
          <a:p>
            <a:pPr indent="-228600" lvl="0" marL="228600" marR="0" rtl="0" algn="l">
              <a:lnSpc>
                <a:spcPct val="100000"/>
              </a:lnSpc>
              <a:spcBef>
                <a:spcPts val="1000"/>
              </a:spcBef>
              <a:spcAft>
                <a:spcPts val="0"/>
              </a:spcAft>
              <a:buClr>
                <a:schemeClr val="lt1"/>
              </a:buClr>
              <a:buSzPts val="2200"/>
              <a:buFont typeface="Arial"/>
              <a:buChar char="•"/>
            </a:pPr>
            <a:r>
              <a:rPr lang="en-GB" sz="2200">
                <a:solidFill>
                  <a:schemeClr val="lt1"/>
                </a:solidFill>
                <a:latin typeface="Calibri"/>
                <a:ea typeface="Calibri"/>
                <a:cs typeface="Calibri"/>
                <a:sym typeface="Calibri"/>
              </a:rPr>
              <a:t>The significance of this event cannot be undermined as it catalyzed the next twenty years of AI research.</a:t>
            </a:r>
            <a:endParaRPr b="1" i="1" sz="2200">
              <a:solidFill>
                <a:schemeClr val="lt1"/>
              </a:solidFill>
              <a:latin typeface="Calibri"/>
              <a:ea typeface="Calibri"/>
              <a:cs typeface="Calibri"/>
              <a:sym typeface="Calibri"/>
            </a:endParaRPr>
          </a:p>
        </p:txBody>
      </p:sp>
      <p:pic>
        <p:nvPicPr>
          <p:cNvPr descr="توییتر \ David Eads در توییتر: «@macloo I can imagine! Also, I didn't  realize Young Claude Shannon was quite so striking. Maybe he hadn't  invented Shannon entropy yet.»" id="454" name="Google Shape;454;p65"/>
          <p:cNvPicPr preferRelativeResize="0"/>
          <p:nvPr/>
        </p:nvPicPr>
        <p:blipFill rotWithShape="1">
          <a:blip r:embed="rId4">
            <a:alphaModFix/>
          </a:blip>
          <a:srcRect b="0" l="0" r="0" t="0"/>
          <a:stretch/>
        </p:blipFill>
        <p:spPr>
          <a:xfrm>
            <a:off x="6634264" y="2018683"/>
            <a:ext cx="5428762" cy="35927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animEffect filter="fade" transition="in">
                                      <p:cBhvr>
                                        <p:cTn dur="1000"/>
                                        <p:tgtEl>
                                          <p:spTgt spid="4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1" st="1"/>
                                            </p:txEl>
                                          </p:spTgt>
                                        </p:tgtEl>
                                        <p:attrNameLst>
                                          <p:attrName>style.visibility</p:attrName>
                                        </p:attrNameLst>
                                      </p:cBhvr>
                                      <p:to>
                                        <p:strVal val="visible"/>
                                      </p:to>
                                    </p:set>
                                    <p:animEffect filter="fade" transition="in">
                                      <p:cBhvr>
                                        <p:cTn dur="1000"/>
                                        <p:tgtEl>
                                          <p:spTgt spid="4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2" st="2"/>
                                            </p:txEl>
                                          </p:spTgt>
                                        </p:tgtEl>
                                        <p:attrNameLst>
                                          <p:attrName>style.visibility</p:attrName>
                                        </p:attrNameLst>
                                      </p:cBhvr>
                                      <p:to>
                                        <p:strVal val="visible"/>
                                      </p:to>
                                    </p:set>
                                    <p:animEffect filter="fade" transition="in">
                                      <p:cBhvr>
                                        <p:cTn dur="1000"/>
                                        <p:tgtEl>
                                          <p:spTgt spid="4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3" st="3"/>
                                            </p:txEl>
                                          </p:spTgt>
                                        </p:tgtEl>
                                        <p:attrNameLst>
                                          <p:attrName>style.visibility</p:attrName>
                                        </p:attrNameLst>
                                      </p:cBhvr>
                                      <p:to>
                                        <p:strVal val="visible"/>
                                      </p:to>
                                    </p:set>
                                    <p:animEffect filter="fade" transition="in">
                                      <p:cBhvr>
                                        <p:cTn dur="1000"/>
                                        <p:tgtEl>
                                          <p:spTgt spid="4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2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6"/>
          <p:cNvSpPr txBox="1"/>
          <p:nvPr>
            <p:ph type="ctrTitle"/>
          </p:nvPr>
        </p:nvSpPr>
        <p:spPr>
          <a:xfrm>
            <a:off x="1613834" y="1348250"/>
            <a:ext cx="7197726" cy="2421464"/>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lt1"/>
              </a:buClr>
              <a:buSzPts val="4800"/>
              <a:buFont typeface="Libre Baskerville"/>
              <a:buNone/>
            </a:pPr>
            <a:r>
              <a:rPr lang="en-GB">
                <a:latin typeface="Libre Baskerville"/>
                <a:ea typeface="Libre Baskerville"/>
                <a:cs typeface="Libre Baskerville"/>
                <a:sym typeface="Libre Baskerville"/>
              </a:rPr>
              <a:t>ADVANTAGES OF AI</a:t>
            </a:r>
            <a:endParaRPr>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7"/>
          <p:cNvSpPr txBox="1"/>
          <p:nvPr/>
        </p:nvSpPr>
        <p:spPr>
          <a:xfrm>
            <a:off x="1349348" y="596986"/>
            <a:ext cx="949330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4000" u="none" cap="none" strike="noStrike">
                <a:solidFill>
                  <a:srgbClr val="D9EFEA"/>
                </a:solidFill>
                <a:latin typeface="Jacques Francois Shadow"/>
                <a:ea typeface="Jacques Francois Shadow"/>
                <a:cs typeface="Jacques Francois Shadow"/>
                <a:sym typeface="Jacques Francois Shadow"/>
              </a:rPr>
              <a:t>1</a:t>
            </a:r>
            <a:r>
              <a:rPr b="0" i="0" lang="en-GB" sz="4000" u="none" cap="none" strike="noStrike">
                <a:solidFill>
                  <a:schemeClr val="accent4"/>
                </a:solidFill>
                <a:latin typeface="Calibri"/>
                <a:ea typeface="Calibri"/>
                <a:cs typeface="Calibri"/>
                <a:sym typeface="Calibri"/>
              </a:rPr>
              <a:t>.</a:t>
            </a:r>
            <a:r>
              <a:rPr b="0" i="0" lang="en-GB" sz="4000" u="none" cap="none" strike="noStrike">
                <a:solidFill>
                  <a:schemeClr val="lt1"/>
                </a:solidFill>
                <a:latin typeface="Jacques Francois Shadow"/>
                <a:ea typeface="Jacques Francois Shadow"/>
                <a:cs typeface="Jacques Francois Shadow"/>
                <a:sym typeface="Jacques Francois Shadow"/>
              </a:rPr>
              <a:t>REDUCTION IN HUMAN ERROR</a:t>
            </a:r>
            <a:endParaRPr sz="4000">
              <a:solidFill>
                <a:schemeClr val="lt1"/>
              </a:solidFill>
              <a:latin typeface="Jacques Francois Shadow"/>
              <a:ea typeface="Jacques Francois Shadow"/>
              <a:cs typeface="Jacques Francois Shadow"/>
              <a:sym typeface="Jacques Francois Shadow"/>
            </a:endParaRPr>
          </a:p>
        </p:txBody>
      </p:sp>
      <p:sp>
        <p:nvSpPr>
          <p:cNvPr id="465" name="Google Shape;465;p67"/>
          <p:cNvSpPr txBox="1"/>
          <p:nvPr/>
        </p:nvSpPr>
        <p:spPr>
          <a:xfrm>
            <a:off x="846167" y="1720840"/>
            <a:ext cx="9634369" cy="3970318"/>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chemeClr val="lt1"/>
              </a:buClr>
              <a:buSzPts val="3600"/>
              <a:buFont typeface="Noto Sans Symbols"/>
              <a:buChar char="❖"/>
            </a:pPr>
            <a:r>
              <a:rPr lang="en-GB" sz="3600">
                <a:solidFill>
                  <a:schemeClr val="lt1"/>
                </a:solidFill>
                <a:latin typeface="Arial"/>
                <a:ea typeface="Arial"/>
                <a:cs typeface="Arial"/>
                <a:sym typeface="Arial"/>
              </a:rPr>
              <a:t>One of the biggest benefits of AI is that it can significantly</a:t>
            </a:r>
            <a:endParaRPr/>
          </a:p>
          <a:p>
            <a:pPr indent="0" lvl="0" marL="0" marR="0" rtl="0" algn="l">
              <a:spcBef>
                <a:spcPts val="0"/>
              </a:spcBef>
              <a:spcAft>
                <a:spcPts val="0"/>
              </a:spcAft>
              <a:buNone/>
            </a:pPr>
            <a:r>
              <a:rPr lang="en-GB" sz="3600">
                <a:solidFill>
                  <a:schemeClr val="lt1"/>
                </a:solidFill>
                <a:latin typeface="Arial"/>
                <a:ea typeface="Arial"/>
                <a:cs typeface="Arial"/>
                <a:sym typeface="Arial"/>
              </a:rPr>
              <a:t>Reduce errors and increase accuracy and precision . </a:t>
            </a:r>
            <a:endParaRPr/>
          </a:p>
          <a:p>
            <a:pPr indent="-571500" lvl="0" marL="571500" marR="0" rtl="0" algn="l">
              <a:spcBef>
                <a:spcPts val="0"/>
              </a:spcBef>
              <a:spcAft>
                <a:spcPts val="0"/>
              </a:spcAft>
              <a:buClr>
                <a:schemeClr val="lt1"/>
              </a:buClr>
              <a:buSzPts val="3600"/>
              <a:buFont typeface="Noto Sans Symbols"/>
              <a:buChar char="❖"/>
            </a:pPr>
            <a:r>
              <a:rPr lang="en-GB" sz="3600">
                <a:solidFill>
                  <a:schemeClr val="lt1"/>
                </a:solidFill>
                <a:latin typeface="Arial"/>
                <a:ea typeface="Arial"/>
                <a:cs typeface="Arial"/>
                <a:sym typeface="Arial"/>
              </a:rPr>
              <a:t>The decisions taken by AI in every step is decided by</a:t>
            </a:r>
            <a:endParaRPr/>
          </a:p>
          <a:p>
            <a:pPr indent="0" lvl="0" marL="0" marR="0" rtl="0" algn="l">
              <a:spcBef>
                <a:spcPts val="0"/>
              </a:spcBef>
              <a:spcAft>
                <a:spcPts val="0"/>
              </a:spcAft>
              <a:buNone/>
            </a:pPr>
            <a:r>
              <a:rPr lang="en-GB" sz="3600">
                <a:solidFill>
                  <a:schemeClr val="lt1"/>
                </a:solidFill>
                <a:latin typeface="Arial"/>
                <a:ea typeface="Arial"/>
                <a:cs typeface="Arial"/>
                <a:sym typeface="Arial"/>
              </a:rPr>
              <a:t>Information previously gathered and a certain set of </a:t>
            </a:r>
            <a:endParaRPr/>
          </a:p>
          <a:p>
            <a:pPr indent="0" lvl="0" marL="0" marR="0" rtl="0" algn="l">
              <a:spcBef>
                <a:spcPts val="0"/>
              </a:spcBef>
              <a:spcAft>
                <a:spcPts val="0"/>
              </a:spcAft>
              <a:buNone/>
            </a:pPr>
            <a:r>
              <a:rPr lang="en-GB" sz="3600">
                <a:solidFill>
                  <a:schemeClr val="lt1"/>
                </a:solidFill>
                <a:latin typeface="Arial"/>
                <a:ea typeface="Arial"/>
                <a:cs typeface="Arial"/>
                <a:sym typeface="Arial"/>
              </a:rPr>
              <a:t>Algorithms.</a:t>
            </a:r>
            <a:endParaRPr/>
          </a:p>
          <a:p>
            <a:pPr indent="-571500" lvl="0" marL="571500" marR="0" rtl="0" algn="l">
              <a:spcBef>
                <a:spcPts val="0"/>
              </a:spcBef>
              <a:spcAft>
                <a:spcPts val="0"/>
              </a:spcAft>
              <a:buClr>
                <a:schemeClr val="lt1"/>
              </a:buClr>
              <a:buSzPts val="3600"/>
              <a:buFont typeface="Noto Sans Symbols"/>
              <a:buChar char="❖"/>
            </a:pPr>
            <a:r>
              <a:rPr lang="en-GB" sz="3600">
                <a:solidFill>
                  <a:schemeClr val="lt1"/>
                </a:solidFill>
                <a:latin typeface="Arial"/>
                <a:ea typeface="Arial"/>
                <a:cs typeface="Arial"/>
                <a:sym typeface="Arial"/>
              </a:rPr>
              <a:t> When programmed properly ,these errors can</a:t>
            </a:r>
            <a:endParaRPr/>
          </a:p>
          <a:p>
            <a:pPr indent="0" lvl="0" marL="0" marR="0" rtl="0" algn="l">
              <a:spcBef>
                <a:spcPts val="0"/>
              </a:spcBef>
              <a:spcAft>
                <a:spcPts val="0"/>
              </a:spcAft>
              <a:buNone/>
            </a:pPr>
            <a:r>
              <a:rPr lang="en-GB" sz="3600">
                <a:solidFill>
                  <a:schemeClr val="lt1"/>
                </a:solidFill>
                <a:latin typeface="Arial"/>
                <a:ea typeface="Arial"/>
                <a:cs typeface="Arial"/>
                <a:sym typeface="Arial"/>
              </a:rPr>
              <a:t>be reduced to null.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8"/>
          <p:cNvSpPr txBox="1"/>
          <p:nvPr/>
        </p:nvSpPr>
        <p:spPr>
          <a:xfrm>
            <a:off x="230304" y="1481941"/>
            <a:ext cx="10915168" cy="44627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3200">
                <a:solidFill>
                  <a:srgbClr val="ECECF1"/>
                </a:solidFill>
                <a:latin typeface="Arial"/>
                <a:ea typeface="Arial"/>
                <a:cs typeface="Arial"/>
                <a:sym typeface="Arial"/>
              </a:rPr>
              <a:t>Enhanced Security</a:t>
            </a:r>
            <a:endParaRPr/>
          </a:p>
          <a:p>
            <a:pPr indent="-342900" lvl="0" marL="342900" marR="0" rtl="0" algn="l">
              <a:spcBef>
                <a:spcPts val="0"/>
              </a:spcBef>
              <a:spcAft>
                <a:spcPts val="0"/>
              </a:spcAft>
              <a:buClr>
                <a:srgbClr val="ECECF1"/>
              </a:buClr>
              <a:buSzPts val="2800"/>
              <a:buFont typeface="Noto Sans Symbols"/>
              <a:buChar char="❖"/>
            </a:pPr>
            <a:r>
              <a:rPr b="0" i="0" lang="en-GB" sz="2800">
                <a:solidFill>
                  <a:srgbClr val="ECECF1"/>
                </a:solidFill>
                <a:latin typeface="Arial"/>
                <a:ea typeface="Arial"/>
                <a:cs typeface="Arial"/>
                <a:sym typeface="Arial"/>
              </a:rPr>
              <a:t>AI is employed in cybersecurity for threat detection, anomaly detection</a:t>
            </a:r>
            <a:endParaRPr/>
          </a:p>
          <a:p>
            <a:pPr indent="0" lvl="0" marL="0" marR="0" rtl="0" algn="l">
              <a:spcBef>
                <a:spcPts val="0"/>
              </a:spcBef>
              <a:spcAft>
                <a:spcPts val="0"/>
              </a:spcAft>
              <a:buNone/>
            </a:pPr>
            <a:r>
              <a:rPr b="0" i="0" lang="en-GB" sz="2800">
                <a:solidFill>
                  <a:srgbClr val="ECECF1"/>
                </a:solidFill>
                <a:latin typeface="Arial"/>
                <a:ea typeface="Arial"/>
                <a:cs typeface="Arial"/>
                <a:sym typeface="Arial"/>
              </a:rPr>
              <a:t> and real-time monitoring.</a:t>
            </a:r>
            <a:endParaRPr/>
          </a:p>
          <a:p>
            <a:pPr indent="-342900" lvl="0" marL="342900" marR="0" rtl="0" algn="l">
              <a:spcBef>
                <a:spcPts val="0"/>
              </a:spcBef>
              <a:spcAft>
                <a:spcPts val="0"/>
              </a:spcAft>
              <a:buClr>
                <a:srgbClr val="ECECF1"/>
              </a:buClr>
              <a:buSzPts val="2800"/>
              <a:buFont typeface="Noto Sans Symbols"/>
              <a:buChar char="❖"/>
            </a:pPr>
            <a:r>
              <a:rPr b="0" i="0" lang="en-GB" sz="2800">
                <a:solidFill>
                  <a:srgbClr val="ECECF1"/>
                </a:solidFill>
                <a:latin typeface="Arial"/>
                <a:ea typeface="Arial"/>
                <a:cs typeface="Arial"/>
                <a:sym typeface="Arial"/>
              </a:rPr>
              <a:t>It helps identify patterns indicative of potential security breaches and responds </a:t>
            </a:r>
            <a:endParaRPr/>
          </a:p>
          <a:p>
            <a:pPr indent="0" lvl="0" marL="0" marR="0" rtl="0" algn="l">
              <a:spcBef>
                <a:spcPts val="0"/>
              </a:spcBef>
              <a:spcAft>
                <a:spcPts val="0"/>
              </a:spcAft>
              <a:buNone/>
            </a:pPr>
            <a:r>
              <a:rPr b="0" i="0" lang="en-GB" sz="2800">
                <a:solidFill>
                  <a:srgbClr val="ECECF1"/>
                </a:solidFill>
                <a:latin typeface="Arial"/>
                <a:ea typeface="Arial"/>
                <a:cs typeface="Arial"/>
                <a:sym typeface="Arial"/>
              </a:rPr>
              <a:t>faster than traditional methods.</a:t>
            </a:r>
            <a:endParaRPr/>
          </a:p>
          <a:p>
            <a:pPr indent="0" lvl="0" marL="0" marR="0" rtl="0" algn="l">
              <a:spcBef>
                <a:spcPts val="0"/>
              </a:spcBef>
              <a:spcAft>
                <a:spcPts val="0"/>
              </a:spcAft>
              <a:buNone/>
            </a:pPr>
            <a:r>
              <a:rPr lang="en-GB" sz="2800">
                <a:solidFill>
                  <a:schemeClr val="lt1"/>
                </a:solidFill>
                <a:latin typeface="Arial"/>
                <a:ea typeface="Arial"/>
                <a:cs typeface="Arial"/>
                <a:sym typeface="Arial"/>
              </a:rPr>
              <a:t>.</a:t>
            </a:r>
            <a:r>
              <a:rPr b="1" i="0" lang="en-GB" sz="2800">
                <a:solidFill>
                  <a:srgbClr val="ECECF1"/>
                </a:solidFill>
                <a:latin typeface="Arial"/>
                <a:ea typeface="Arial"/>
                <a:cs typeface="Arial"/>
                <a:sym typeface="Arial"/>
              </a:rPr>
              <a:t> Endpoint Security:</a:t>
            </a:r>
            <a:endParaRPr b="0" i="0" sz="2800">
              <a:solidFill>
                <a:srgbClr val="ECECF1"/>
              </a:solidFill>
              <a:latin typeface="Arial"/>
              <a:ea typeface="Arial"/>
              <a:cs typeface="Arial"/>
              <a:sym typeface="Arial"/>
            </a:endParaRPr>
          </a:p>
          <a:p>
            <a:pPr indent="-457200" lvl="0" marL="457200" marR="0" rtl="0" algn="l">
              <a:spcBef>
                <a:spcPts val="0"/>
              </a:spcBef>
              <a:spcAft>
                <a:spcPts val="0"/>
              </a:spcAft>
              <a:buClr>
                <a:srgbClr val="ECECF1"/>
              </a:buClr>
              <a:buSzPts val="2800"/>
              <a:buFont typeface="Noto Sans Symbols"/>
              <a:buChar char="❖"/>
            </a:pPr>
            <a:r>
              <a:rPr b="0" i="0" lang="en-GB" sz="2800">
                <a:solidFill>
                  <a:srgbClr val="ECECF1"/>
                </a:solidFill>
                <a:latin typeface="Arial"/>
                <a:ea typeface="Arial"/>
                <a:cs typeface="Arial"/>
                <a:sym typeface="Arial"/>
              </a:rPr>
              <a:t>AI-powered endpoint security solutions protect individual devices (such as computers </a:t>
            </a:r>
            <a:endParaRPr/>
          </a:p>
          <a:p>
            <a:pPr indent="0" lvl="0" marL="0" marR="0" rtl="0" algn="l">
              <a:spcBef>
                <a:spcPts val="0"/>
              </a:spcBef>
              <a:spcAft>
                <a:spcPts val="0"/>
              </a:spcAft>
              <a:buNone/>
            </a:pPr>
            <a:r>
              <a:rPr b="0" i="0" lang="en-GB" sz="2800">
                <a:solidFill>
                  <a:srgbClr val="ECECF1"/>
                </a:solidFill>
                <a:latin typeface="Arial"/>
                <a:ea typeface="Arial"/>
                <a:cs typeface="Arial"/>
                <a:sym typeface="Arial"/>
              </a:rPr>
              <a:t>and mobile devices) by monitoring for malicious activitiesidentifying vulnerabilities, and </a:t>
            </a:r>
            <a:endParaRPr/>
          </a:p>
          <a:p>
            <a:pPr indent="0" lvl="0" marL="0" marR="0" rtl="0" algn="l">
              <a:spcBef>
                <a:spcPts val="0"/>
              </a:spcBef>
              <a:spcAft>
                <a:spcPts val="0"/>
              </a:spcAft>
              <a:buNone/>
            </a:pPr>
            <a:r>
              <a:rPr b="0" i="0" lang="en-GB" sz="2800">
                <a:solidFill>
                  <a:srgbClr val="ECECF1"/>
                </a:solidFill>
                <a:latin typeface="Arial"/>
                <a:ea typeface="Arial"/>
                <a:cs typeface="Arial"/>
                <a:sym typeface="Arial"/>
              </a:rPr>
              <a:t>providing real-time threat intelligence.</a:t>
            </a:r>
            <a:endParaRPr/>
          </a:p>
          <a:p>
            <a:pPr indent="0" lvl="0" marL="0" marR="0" rtl="0" algn="l">
              <a:spcBef>
                <a:spcPts val="0"/>
              </a:spcBef>
              <a:spcAft>
                <a:spcPts val="0"/>
              </a:spcAft>
              <a:buNone/>
            </a:pPr>
            <a:r>
              <a:t/>
            </a:r>
            <a:endParaRPr sz="2800">
              <a:solidFill>
                <a:schemeClr val="lt1"/>
              </a:solidFill>
              <a:latin typeface="Arial"/>
              <a:ea typeface="Arial"/>
              <a:cs typeface="Arial"/>
              <a:sym typeface="Arial"/>
            </a:endParaRPr>
          </a:p>
        </p:txBody>
      </p:sp>
      <p:sp>
        <p:nvSpPr>
          <p:cNvPr id="471" name="Google Shape;471;p68"/>
          <p:cNvSpPr txBox="1"/>
          <p:nvPr>
            <p:ph type="title"/>
          </p:nvPr>
        </p:nvSpPr>
        <p:spPr>
          <a:xfrm>
            <a:off x="1046528" y="481816"/>
            <a:ext cx="9221422" cy="1000125"/>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Jacques Francois Shadow"/>
              <a:buNone/>
            </a:pPr>
            <a:r>
              <a:rPr lang="en-GB">
                <a:latin typeface="Jacques Francois Shadow"/>
                <a:ea typeface="Jacques Francois Shadow"/>
                <a:cs typeface="Jacques Francois Shadow"/>
                <a:sym typeface="Jacques Francois Shadow"/>
              </a:rPr>
              <a:t>2.INFLUENCE OF AI IN CYBERSECURITY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